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721111b9f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bf30dff6940b8"/>
  </p:sldMasterIdLst>
  <p:sldIdLst>
    <p:sldId xmlns:r="http://schemas.openxmlformats.org/officeDocument/2006/relationships" id="256" r:id="R2277ec847bb247cd"/>
    <p:sldId xmlns:r="http://schemas.openxmlformats.org/officeDocument/2006/relationships" id="257" r:id="R55a8196e39d74b30"/>
    <p:sldId xmlns:r="http://schemas.openxmlformats.org/officeDocument/2006/relationships" id="258" r:id="Re6411bdd094b4d00"/>
    <p:sldId xmlns:r="http://schemas.openxmlformats.org/officeDocument/2006/relationships" id="259" r:id="R84fb8822cdbf4f3b"/>
    <p:sldId xmlns:r="http://schemas.openxmlformats.org/officeDocument/2006/relationships" id="260" r:id="R804110214b59482f"/>
    <p:sldId xmlns:r="http://schemas.openxmlformats.org/officeDocument/2006/relationships" id="261" r:id="R711b53bf9b55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bf30dff6940b8" /><Relationship Type="http://schemas.openxmlformats.org/officeDocument/2006/relationships/slide" Target="/ppt/slides/slide1.xml" Id="R2277ec847bb247cd" /><Relationship Type="http://schemas.openxmlformats.org/officeDocument/2006/relationships/slide" Target="/ppt/slides/slide2.xml" Id="R55a8196e39d74b30" /><Relationship Type="http://schemas.openxmlformats.org/officeDocument/2006/relationships/slide" Target="/ppt/slides/slide3.xml" Id="Re6411bdd094b4d00" /><Relationship Type="http://schemas.openxmlformats.org/officeDocument/2006/relationships/slide" Target="/ppt/slides/slide4.xml" Id="R84fb8822cdbf4f3b" /><Relationship Type="http://schemas.openxmlformats.org/officeDocument/2006/relationships/slide" Target="/ppt/slides/slide5.xml" Id="R804110214b59482f" /><Relationship Type="http://schemas.openxmlformats.org/officeDocument/2006/relationships/slide" Target="/ppt/slides/slide6.xml" Id="R711b53bf9b55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928eac423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d537463249af" /><Relationship Type="http://schemas.openxmlformats.org/officeDocument/2006/relationships/theme" Target="/ppt/slideMasters/theme/theme1.xml" Id="Raaf8d291ac8c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1d5374632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04d62608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793db742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b3f1f011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466f5e1f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7a9a26e2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ecaaf543a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