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b5ee4c99346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f20be57084f46"/>
  </p:sldMasterIdLst>
  <p:sldIdLst>
    <p:sldId xmlns:r="http://schemas.openxmlformats.org/officeDocument/2006/relationships" id="256" r:id="R8d34641a39244d01"/>
    <p:sldId xmlns:r="http://schemas.openxmlformats.org/officeDocument/2006/relationships" id="257" r:id="Re95e55140b5343d0"/>
    <p:sldId xmlns:r="http://schemas.openxmlformats.org/officeDocument/2006/relationships" id="258" r:id="R9a9f9e326d754805"/>
    <p:sldId xmlns:r="http://schemas.openxmlformats.org/officeDocument/2006/relationships" id="259" r:id="Rb7c76d82d6f64a40"/>
    <p:sldId xmlns:r="http://schemas.openxmlformats.org/officeDocument/2006/relationships" id="260" r:id="R9a937a9a587a47d8"/>
    <p:sldId xmlns:r="http://schemas.openxmlformats.org/officeDocument/2006/relationships" id="261" r:id="R6acac5e80ef3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f20be57084f46" /><Relationship Type="http://schemas.openxmlformats.org/officeDocument/2006/relationships/slide" Target="/ppt/slides/slide1.xml" Id="R8d34641a39244d01" /><Relationship Type="http://schemas.openxmlformats.org/officeDocument/2006/relationships/slide" Target="/ppt/slides/slide2.xml" Id="Re95e55140b5343d0" /><Relationship Type="http://schemas.openxmlformats.org/officeDocument/2006/relationships/slide" Target="/ppt/slides/slide3.xml" Id="R9a9f9e326d754805" /><Relationship Type="http://schemas.openxmlformats.org/officeDocument/2006/relationships/slide" Target="/ppt/slides/slide4.xml" Id="Rb7c76d82d6f64a40" /><Relationship Type="http://schemas.openxmlformats.org/officeDocument/2006/relationships/slide" Target="/ppt/slides/slide5.xml" Id="R9a937a9a587a47d8" /><Relationship Type="http://schemas.openxmlformats.org/officeDocument/2006/relationships/slide" Target="/ppt/slides/slide6.xml" Id="R6acac5e80ef3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10c4cad1844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4116187bd4edf" /><Relationship Type="http://schemas.openxmlformats.org/officeDocument/2006/relationships/theme" Target="/ppt/slideMasters/theme/theme1.xml" Id="R2a3b120625664d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4116187bd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5e3adb90f48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6712fd88640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4aef70e114a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4c975a9924a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ec2e90c8c41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6e4b2c3a3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EIENDOM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HOLDING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FRISTAD PAAL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banken@hegrasparebank.no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