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daeac81cb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7e73731c4410c"/>
  </p:sldMasterIdLst>
  <p:sldIdLst>
    <p:sldId xmlns:r="http://schemas.openxmlformats.org/officeDocument/2006/relationships" id="256" r:id="R76e7c2083c164489"/>
    <p:sldId xmlns:r="http://schemas.openxmlformats.org/officeDocument/2006/relationships" id="257" r:id="R258ed47be86d4e9d"/>
    <p:sldId xmlns:r="http://schemas.openxmlformats.org/officeDocument/2006/relationships" id="258" r:id="R841a4fa0de354e78"/>
    <p:sldId xmlns:r="http://schemas.openxmlformats.org/officeDocument/2006/relationships" id="259" r:id="R54ba93a310ca4730"/>
    <p:sldId xmlns:r="http://schemas.openxmlformats.org/officeDocument/2006/relationships" id="260" r:id="R31a344eaea4e44bb"/>
    <p:sldId xmlns:r="http://schemas.openxmlformats.org/officeDocument/2006/relationships" id="261" r:id="Rb730c7238698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7e73731c4410c" /><Relationship Type="http://schemas.openxmlformats.org/officeDocument/2006/relationships/slide" Target="/ppt/slides/slide1.xml" Id="R76e7c2083c164489" /><Relationship Type="http://schemas.openxmlformats.org/officeDocument/2006/relationships/slide" Target="/ppt/slides/slide2.xml" Id="R258ed47be86d4e9d" /><Relationship Type="http://schemas.openxmlformats.org/officeDocument/2006/relationships/slide" Target="/ppt/slides/slide3.xml" Id="R841a4fa0de354e78" /><Relationship Type="http://schemas.openxmlformats.org/officeDocument/2006/relationships/slide" Target="/ppt/slides/slide4.xml" Id="R54ba93a310ca4730" /><Relationship Type="http://schemas.openxmlformats.org/officeDocument/2006/relationships/slide" Target="/ppt/slides/slide5.xml" Id="R31a344eaea4e44bb" /><Relationship Type="http://schemas.openxmlformats.org/officeDocument/2006/relationships/slide" Target="/ppt/slides/slide6.xml" Id="Rb730c7238698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d32e0f653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9aefa3864236" /><Relationship Type="http://schemas.openxmlformats.org/officeDocument/2006/relationships/theme" Target="/ppt/slideMasters/theme/theme1.xml" Id="Rcca7b5477cc8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39aefa386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8da37abf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e6904deb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de159f9c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a14c9aa3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3fc7484c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8f32febf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SPAREBANK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