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75293ee6c6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95385e2e8a42d3"/>
  </p:sldMasterIdLst>
  <p:sldIdLst>
    <p:sldId xmlns:r="http://schemas.openxmlformats.org/officeDocument/2006/relationships" id="256" r:id="Rfc771f5cdad4449d"/>
    <p:sldId xmlns:r="http://schemas.openxmlformats.org/officeDocument/2006/relationships" id="257" r:id="R8e2ba9012fa746c4"/>
    <p:sldId xmlns:r="http://schemas.openxmlformats.org/officeDocument/2006/relationships" id="258" r:id="Rb0a3293e75df46ab"/>
    <p:sldId xmlns:r="http://schemas.openxmlformats.org/officeDocument/2006/relationships" id="259" r:id="R1687ffd65e2c4ca1"/>
    <p:sldId xmlns:r="http://schemas.openxmlformats.org/officeDocument/2006/relationships" id="260" r:id="Ra5e9169146874627"/>
    <p:sldId xmlns:r="http://schemas.openxmlformats.org/officeDocument/2006/relationships" id="261" r:id="R60e190a65b7449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5385e2e8a42d3" /><Relationship Type="http://schemas.openxmlformats.org/officeDocument/2006/relationships/slide" Target="/ppt/slides/slide1.xml" Id="Rfc771f5cdad4449d" /><Relationship Type="http://schemas.openxmlformats.org/officeDocument/2006/relationships/slide" Target="/ppt/slides/slide2.xml" Id="R8e2ba9012fa746c4" /><Relationship Type="http://schemas.openxmlformats.org/officeDocument/2006/relationships/slide" Target="/ppt/slides/slide3.xml" Id="Rb0a3293e75df46ab" /><Relationship Type="http://schemas.openxmlformats.org/officeDocument/2006/relationships/slide" Target="/ppt/slides/slide4.xml" Id="R1687ffd65e2c4ca1" /><Relationship Type="http://schemas.openxmlformats.org/officeDocument/2006/relationships/slide" Target="/ppt/slides/slide5.xml" Id="Ra5e9169146874627" /><Relationship Type="http://schemas.openxmlformats.org/officeDocument/2006/relationships/slide" Target="/ppt/slides/slide6.xml" Id="R60e190a65b7449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8712e174742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b9d0e37bd40fb" /><Relationship Type="http://schemas.openxmlformats.org/officeDocument/2006/relationships/theme" Target="/ppt/slideMasters/theme/theme1.xml" Id="Rc5f42818ce8c40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b9d0e37bd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5ce3927994a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b2e2636ab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21183e549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cf63cd35a41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c77ae7d464d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dc6a8be3a48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11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937 904 029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