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04b9db19b43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1726a16ee49a6"/>
  </p:sldMasterIdLst>
  <p:sldIdLst>
    <p:sldId xmlns:r="http://schemas.openxmlformats.org/officeDocument/2006/relationships" id="256" r:id="R34fbf7e8156b4a5b"/>
    <p:sldId xmlns:r="http://schemas.openxmlformats.org/officeDocument/2006/relationships" id="257" r:id="Rbb6c1f270dbb4ec8"/>
    <p:sldId xmlns:r="http://schemas.openxmlformats.org/officeDocument/2006/relationships" id="258" r:id="Rbdc49a3f76b94dd2"/>
    <p:sldId xmlns:r="http://schemas.openxmlformats.org/officeDocument/2006/relationships" id="259" r:id="R14bc146bf81f4325"/>
    <p:sldId xmlns:r="http://schemas.openxmlformats.org/officeDocument/2006/relationships" id="260" r:id="Rc024c8fff95846cc"/>
    <p:sldId xmlns:r="http://schemas.openxmlformats.org/officeDocument/2006/relationships" id="261" r:id="Rf15ab3e6f546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1726a16ee49a6" /><Relationship Type="http://schemas.openxmlformats.org/officeDocument/2006/relationships/slide" Target="/ppt/slides/slide1.xml" Id="R34fbf7e8156b4a5b" /><Relationship Type="http://schemas.openxmlformats.org/officeDocument/2006/relationships/slide" Target="/ppt/slides/slide2.xml" Id="Rbb6c1f270dbb4ec8" /><Relationship Type="http://schemas.openxmlformats.org/officeDocument/2006/relationships/slide" Target="/ppt/slides/slide3.xml" Id="Rbdc49a3f76b94dd2" /><Relationship Type="http://schemas.openxmlformats.org/officeDocument/2006/relationships/slide" Target="/ppt/slides/slide4.xml" Id="R14bc146bf81f4325" /><Relationship Type="http://schemas.openxmlformats.org/officeDocument/2006/relationships/slide" Target="/ppt/slides/slide5.xml" Id="Rc024c8fff95846cc" /><Relationship Type="http://schemas.openxmlformats.org/officeDocument/2006/relationships/slide" Target="/ppt/slides/slide6.xml" Id="Rf15ab3e6f546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17688d6eb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03d3c65394824" /><Relationship Type="http://schemas.openxmlformats.org/officeDocument/2006/relationships/theme" Target="/ppt/slideMasters/theme/theme1.xml" Id="Rb87fa18cb578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03d3c6539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fd6824e68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a202d876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8c4a1a4db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e4ffb2a3d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5b26a2aab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268855112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68 GRADER NORD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68 GRADER NORD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HARSTAD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OFOTEN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LOFOTEN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MESSMER INVEST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 KARLSEN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post@68nord.no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www.68nord.no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937 905 378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