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adc251563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3704a23b14720"/>
  </p:sldMasterIdLst>
  <p:sldIdLst>
    <p:sldId xmlns:r="http://schemas.openxmlformats.org/officeDocument/2006/relationships" id="256" r:id="R41278e01d8b1433e"/>
    <p:sldId xmlns:r="http://schemas.openxmlformats.org/officeDocument/2006/relationships" id="257" r:id="Re92c1f6df30741a1"/>
    <p:sldId xmlns:r="http://schemas.openxmlformats.org/officeDocument/2006/relationships" id="258" r:id="R29a36d3908e1414c"/>
    <p:sldId xmlns:r="http://schemas.openxmlformats.org/officeDocument/2006/relationships" id="259" r:id="Rdbf7f8e2be9c460a"/>
    <p:sldId xmlns:r="http://schemas.openxmlformats.org/officeDocument/2006/relationships" id="260" r:id="R9661b7f9706341c4"/>
    <p:sldId xmlns:r="http://schemas.openxmlformats.org/officeDocument/2006/relationships" id="261" r:id="R8a5d725c32194b54"/>
    <p:sldId xmlns:r="http://schemas.openxmlformats.org/officeDocument/2006/relationships" id="262" r:id="Rc1b9a92e8481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3704a23b14720" /><Relationship Type="http://schemas.openxmlformats.org/officeDocument/2006/relationships/slide" Target="/ppt/slides/slide1.xml" Id="R41278e01d8b1433e" /><Relationship Type="http://schemas.openxmlformats.org/officeDocument/2006/relationships/slide" Target="/ppt/slides/slide2.xml" Id="Re92c1f6df30741a1" /><Relationship Type="http://schemas.openxmlformats.org/officeDocument/2006/relationships/slide" Target="/ppt/slides/slide3.xml" Id="R29a36d3908e1414c" /><Relationship Type="http://schemas.openxmlformats.org/officeDocument/2006/relationships/slide" Target="/ppt/slides/slide4.xml" Id="Rdbf7f8e2be9c460a" /><Relationship Type="http://schemas.openxmlformats.org/officeDocument/2006/relationships/slide" Target="/ppt/slides/slide5.xml" Id="R9661b7f9706341c4" /><Relationship Type="http://schemas.openxmlformats.org/officeDocument/2006/relationships/slide" Target="/ppt/slides/slide6.xml" Id="R8a5d725c32194b54" /><Relationship Type="http://schemas.openxmlformats.org/officeDocument/2006/relationships/slide" Target="/ppt/slides/slide7.xml" Id="Rc1b9a92e8481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367c0619f4e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43bfbc99f4ed9" /><Relationship Type="http://schemas.openxmlformats.org/officeDocument/2006/relationships/theme" Target="/ppt/slideMasters/theme/theme1.xml" Id="R7f26104983ec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43bfbc99f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982e5d86f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58715d466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865853387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e16a680a8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c191e11ea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080a60f40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880e46964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HALLMAKER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HALLMAKER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HALLMAKER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HALLMAKER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HALLMAKER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HALLMAKER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95 793 483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−3 969 690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32 426 884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HALLMAKER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RUBB INDUSTRIES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HALLMAKER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post@hallmaker.no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www.hallmaker.no/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937 920 040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HALLMAKER AS</a:t>
            </a:r>
          </a:p>
        </p:txBody>
      </p:sp>
    </p:spTree>
  </p:cSld>
  <p:clrMapOvr>
    <a:masterClrMapping xmlns:a="http://schemas.openxmlformats.org/drawingml/2006/main"/>
  </p:clrMapOvr>
</p:sld>
</file>