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dd8f333fa340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f00a3679904647"/>
  </p:sldMasterIdLst>
  <p:sldIdLst>
    <p:sldId xmlns:r="http://schemas.openxmlformats.org/officeDocument/2006/relationships" id="256" r:id="R94a10188b19d4bdf"/>
    <p:sldId xmlns:r="http://schemas.openxmlformats.org/officeDocument/2006/relationships" id="257" r:id="Rf6b768f30bce4894"/>
    <p:sldId xmlns:r="http://schemas.openxmlformats.org/officeDocument/2006/relationships" id="258" r:id="R3896c9b3f32f4c86"/>
    <p:sldId xmlns:r="http://schemas.openxmlformats.org/officeDocument/2006/relationships" id="259" r:id="R91ac30ebbbe94774"/>
    <p:sldId xmlns:r="http://schemas.openxmlformats.org/officeDocument/2006/relationships" id="260" r:id="Rc8867addb48647f2"/>
    <p:sldId xmlns:r="http://schemas.openxmlformats.org/officeDocument/2006/relationships" id="261" r:id="R856118c07e2448bc"/>
    <p:sldId xmlns:r="http://schemas.openxmlformats.org/officeDocument/2006/relationships" id="262" r:id="Rbc11f88d1c8744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f00a3679904647" /><Relationship Type="http://schemas.openxmlformats.org/officeDocument/2006/relationships/slide" Target="/ppt/slides/slide1.xml" Id="R94a10188b19d4bdf" /><Relationship Type="http://schemas.openxmlformats.org/officeDocument/2006/relationships/slide" Target="/ppt/slides/slide2.xml" Id="Rf6b768f30bce4894" /><Relationship Type="http://schemas.openxmlformats.org/officeDocument/2006/relationships/slide" Target="/ppt/slides/slide3.xml" Id="R3896c9b3f32f4c86" /><Relationship Type="http://schemas.openxmlformats.org/officeDocument/2006/relationships/slide" Target="/ppt/slides/slide4.xml" Id="R91ac30ebbbe94774" /><Relationship Type="http://schemas.openxmlformats.org/officeDocument/2006/relationships/slide" Target="/ppt/slides/slide5.xml" Id="Rc8867addb48647f2" /><Relationship Type="http://schemas.openxmlformats.org/officeDocument/2006/relationships/slide" Target="/ppt/slides/slide6.xml" Id="R856118c07e2448bc" /><Relationship Type="http://schemas.openxmlformats.org/officeDocument/2006/relationships/slide" Target="/ppt/slides/slide7.xml" Id="Rbc11f88d1c8744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824a07ed9e4b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bbd4ed7d040ec" /><Relationship Type="http://schemas.openxmlformats.org/officeDocument/2006/relationships/theme" Target="/ppt/slideMasters/theme/theme1.xml" Id="R43023fd99ea14b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4bbd4ed7d040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d9d79e6b84e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b2202f264440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39ae80e8342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adccd80304b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12305776834fb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1e2df848d43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10c21a0a9648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KLEPP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 INVEST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−413 819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277 299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13 762 439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13 841 010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GAUTE KLEPP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HELLEREN KLEPP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KLEPP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KLEPP  –  17,0 %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4350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937 955 340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INVEST AS</a:t>
            </a:r>
          </a:p>
        </p:txBody>
      </p:sp>
    </p:spTree>
  </p:cSld>
  <p:clrMapOvr>
    <a:masterClrMapping xmlns:a="http://schemas.openxmlformats.org/drawingml/2006/main"/>
  </p:clrMapOvr>
</p:sld>
</file>