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a3f8c004af42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8dcf4e14234029"/>
  </p:sldMasterIdLst>
  <p:sldIdLst>
    <p:sldId xmlns:r="http://schemas.openxmlformats.org/officeDocument/2006/relationships" id="256" r:id="Rdd98de89ac7e4f0f"/>
    <p:sldId xmlns:r="http://schemas.openxmlformats.org/officeDocument/2006/relationships" id="257" r:id="R6a45f6888a104152"/>
    <p:sldId xmlns:r="http://schemas.openxmlformats.org/officeDocument/2006/relationships" id="258" r:id="Rddc14d6160994ad2"/>
    <p:sldId xmlns:r="http://schemas.openxmlformats.org/officeDocument/2006/relationships" id="259" r:id="Rc3e3049ff21e4043"/>
    <p:sldId xmlns:r="http://schemas.openxmlformats.org/officeDocument/2006/relationships" id="260" r:id="R2e07f15dec414b7c"/>
    <p:sldId xmlns:r="http://schemas.openxmlformats.org/officeDocument/2006/relationships" id="261" r:id="R8737d260948b4efa"/>
    <p:sldId xmlns:r="http://schemas.openxmlformats.org/officeDocument/2006/relationships" id="262" r:id="R8dd3bfe9a36d44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8dcf4e14234029" /><Relationship Type="http://schemas.openxmlformats.org/officeDocument/2006/relationships/slide" Target="/ppt/slides/slide1.xml" Id="Rdd98de89ac7e4f0f" /><Relationship Type="http://schemas.openxmlformats.org/officeDocument/2006/relationships/slide" Target="/ppt/slides/slide2.xml" Id="R6a45f6888a104152" /><Relationship Type="http://schemas.openxmlformats.org/officeDocument/2006/relationships/slide" Target="/ppt/slides/slide3.xml" Id="Rddc14d6160994ad2" /><Relationship Type="http://schemas.openxmlformats.org/officeDocument/2006/relationships/slide" Target="/ppt/slides/slide4.xml" Id="Rc3e3049ff21e4043" /><Relationship Type="http://schemas.openxmlformats.org/officeDocument/2006/relationships/slide" Target="/ppt/slides/slide5.xml" Id="R2e07f15dec414b7c" /><Relationship Type="http://schemas.openxmlformats.org/officeDocument/2006/relationships/slide" Target="/ppt/slides/slide6.xml" Id="R8737d260948b4efa" /><Relationship Type="http://schemas.openxmlformats.org/officeDocument/2006/relationships/slide" Target="/ppt/slides/slide7.xml" Id="R8dd3bfe9a36d44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60db8303c14b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d64c5a82e4b4c" /><Relationship Type="http://schemas.openxmlformats.org/officeDocument/2006/relationships/theme" Target="/ppt/slideMasters/theme/theme1.xml" Id="R43bcc3cce6f940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4d64c5a82e4b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261c0c1e243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86c7b39574f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37b6752e34a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1a99f30b747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3388daf4343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846300c2942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c38a7ce074b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AARVIK BYGGMESTER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AARVIK BYGGMESTER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AARVIK BYGGMESTER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AARVIK BYGGMESTER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AARVIK BYGGMESTER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AARVIK BYGGMESTER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106 267 239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4 791 500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3 847 228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15 816 113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43 932 331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AARVIK BYGGMESTER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AARVIKGRUPPEN AS  –  90,3 %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BALLAND HOLDING AS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HEGGELAND HOLDING AS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RØTTINGEN HOLDING AS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KSD INVEST AS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VALVIK HOLDING AS  –  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AARVIK BYGGMESTER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937 965 850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AARVIK BYGGMESTER AS</a:t>
            </a:r>
          </a:p>
        </p:txBody>
      </p:sp>
    </p:spTree>
  </p:cSld>
  <p:clrMapOvr>
    <a:masterClrMapping xmlns:a="http://schemas.openxmlformats.org/drawingml/2006/main"/>
  </p:clrMapOvr>
</p:sld>
</file>