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5f22fc3a8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be843233240b0"/>
  </p:sldMasterIdLst>
  <p:sldIdLst>
    <p:sldId xmlns:r="http://schemas.openxmlformats.org/officeDocument/2006/relationships" id="256" r:id="R71909875a1504c76"/>
    <p:sldId xmlns:r="http://schemas.openxmlformats.org/officeDocument/2006/relationships" id="257" r:id="R5bc2f4efdc5a46ef"/>
    <p:sldId xmlns:r="http://schemas.openxmlformats.org/officeDocument/2006/relationships" id="258" r:id="R7e0b1e69a18d4f18"/>
    <p:sldId xmlns:r="http://schemas.openxmlformats.org/officeDocument/2006/relationships" id="259" r:id="R65dc3a3af7504a44"/>
    <p:sldId xmlns:r="http://schemas.openxmlformats.org/officeDocument/2006/relationships" id="260" r:id="Re43bd4925c2b4553"/>
    <p:sldId xmlns:r="http://schemas.openxmlformats.org/officeDocument/2006/relationships" id="261" r:id="R3b36538931a24e9a"/>
    <p:sldId xmlns:r="http://schemas.openxmlformats.org/officeDocument/2006/relationships" id="262" r:id="Ra44f6d75674f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be843233240b0" /><Relationship Type="http://schemas.openxmlformats.org/officeDocument/2006/relationships/slide" Target="/ppt/slides/slide1.xml" Id="R71909875a1504c76" /><Relationship Type="http://schemas.openxmlformats.org/officeDocument/2006/relationships/slide" Target="/ppt/slides/slide2.xml" Id="R5bc2f4efdc5a46ef" /><Relationship Type="http://schemas.openxmlformats.org/officeDocument/2006/relationships/slide" Target="/ppt/slides/slide3.xml" Id="R7e0b1e69a18d4f18" /><Relationship Type="http://schemas.openxmlformats.org/officeDocument/2006/relationships/slide" Target="/ppt/slides/slide4.xml" Id="R65dc3a3af7504a44" /><Relationship Type="http://schemas.openxmlformats.org/officeDocument/2006/relationships/slide" Target="/ppt/slides/slide5.xml" Id="Re43bd4925c2b4553" /><Relationship Type="http://schemas.openxmlformats.org/officeDocument/2006/relationships/slide" Target="/ppt/slides/slide6.xml" Id="R3b36538931a24e9a" /><Relationship Type="http://schemas.openxmlformats.org/officeDocument/2006/relationships/slide" Target="/ppt/slides/slide7.xml" Id="Ra44f6d75674f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da3b49f31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23c383a0942b8" /><Relationship Type="http://schemas.openxmlformats.org/officeDocument/2006/relationships/theme" Target="/ppt/slideMasters/theme/theme1.xml" Id="R9d025be0cc9c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23c383a09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efd179104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f74a7bf03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b60e4f56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a1c39d0b4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808a6f05c4b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2ab675dd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c80ed4492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HAGLAND FINANS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23 330 416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R.G. HAGLAND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938 036 764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