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297ea00cdfc46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d3a022584e430f"/>
  </p:sldMasterIdLst>
  <p:sldIdLst>
    <p:sldId xmlns:r="http://schemas.openxmlformats.org/officeDocument/2006/relationships" id="256" r:id="R442837f094514439"/>
    <p:sldId xmlns:r="http://schemas.openxmlformats.org/officeDocument/2006/relationships" id="257" r:id="Rbfe36b8f64df4dcc"/>
    <p:sldId xmlns:r="http://schemas.openxmlformats.org/officeDocument/2006/relationships" id="258" r:id="R988861974c614ba1"/>
    <p:sldId xmlns:r="http://schemas.openxmlformats.org/officeDocument/2006/relationships" id="259" r:id="Rffff73f098714e54"/>
    <p:sldId xmlns:r="http://schemas.openxmlformats.org/officeDocument/2006/relationships" id="260" r:id="Rb2d07e706da84ab4"/>
    <p:sldId xmlns:r="http://schemas.openxmlformats.org/officeDocument/2006/relationships" id="261" r:id="Rb27d409bfe994385"/>
    <p:sldId xmlns:r="http://schemas.openxmlformats.org/officeDocument/2006/relationships" id="262" r:id="Re2933271f72747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d3a022584e430f" /><Relationship Type="http://schemas.openxmlformats.org/officeDocument/2006/relationships/slide" Target="/ppt/slides/slide1.xml" Id="R442837f094514439" /><Relationship Type="http://schemas.openxmlformats.org/officeDocument/2006/relationships/slide" Target="/ppt/slides/slide2.xml" Id="Rbfe36b8f64df4dcc" /><Relationship Type="http://schemas.openxmlformats.org/officeDocument/2006/relationships/slide" Target="/ppt/slides/slide3.xml" Id="R988861974c614ba1" /><Relationship Type="http://schemas.openxmlformats.org/officeDocument/2006/relationships/slide" Target="/ppt/slides/slide4.xml" Id="Rffff73f098714e54" /><Relationship Type="http://schemas.openxmlformats.org/officeDocument/2006/relationships/slide" Target="/ppt/slides/slide5.xml" Id="Rb2d07e706da84ab4" /><Relationship Type="http://schemas.openxmlformats.org/officeDocument/2006/relationships/slide" Target="/ppt/slides/slide6.xml" Id="Rb27d409bfe994385" /><Relationship Type="http://schemas.openxmlformats.org/officeDocument/2006/relationships/slide" Target="/ppt/slides/slide7.xml" Id="Re2933271f72747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6e5935407f415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58de1713284f31" /><Relationship Type="http://schemas.openxmlformats.org/officeDocument/2006/relationships/theme" Target="/ppt/slideMasters/theme/theme1.xml" Id="R6033160faffb45a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58de1713284f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b7600df2bd44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357b52a2924d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c357ea6427441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36579b9a5a40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ff0ea85c4a4ba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149449e4df45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2009cbc5e442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JOH JOHANNSON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 JOHANNSON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 JOHANNSON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 JOHANNSON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 JOHANNSON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 JOHANNSON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−146 368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73 109 903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1 159 037 352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1 171 405 160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 JOHANNSON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 HOLDING AS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 HOLDING AS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JOHANNSON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HARTVIG JOHANNSON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 JOHANNSON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Karenslyst allé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169000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938 040 699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 JOHANNSON AS</a:t>
            </a:r>
          </a:p>
        </p:txBody>
      </p:sp>
    </p:spTree>
  </p:cSld>
  <p:clrMapOvr>
    <a:masterClrMapping xmlns:a="http://schemas.openxmlformats.org/drawingml/2006/main"/>
  </p:clrMapOvr>
</p:sld>
</file>