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308c05dbf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132bb894c450b"/>
  </p:sldMasterIdLst>
  <p:sldIdLst>
    <p:sldId xmlns:r="http://schemas.openxmlformats.org/officeDocument/2006/relationships" id="256" r:id="R5196b1404f1e4f7a"/>
    <p:sldId xmlns:r="http://schemas.openxmlformats.org/officeDocument/2006/relationships" id="257" r:id="Reb01d37c68654b11"/>
    <p:sldId xmlns:r="http://schemas.openxmlformats.org/officeDocument/2006/relationships" id="258" r:id="R271082acdee74f33"/>
    <p:sldId xmlns:r="http://schemas.openxmlformats.org/officeDocument/2006/relationships" id="259" r:id="R3a53f552e80c4062"/>
    <p:sldId xmlns:r="http://schemas.openxmlformats.org/officeDocument/2006/relationships" id="260" r:id="Rdcdd2553908f4751"/>
    <p:sldId xmlns:r="http://schemas.openxmlformats.org/officeDocument/2006/relationships" id="261" r:id="R4820e35d096044d9"/>
    <p:sldId xmlns:r="http://schemas.openxmlformats.org/officeDocument/2006/relationships" id="262" r:id="Rd82bba53771b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132bb894c450b" /><Relationship Type="http://schemas.openxmlformats.org/officeDocument/2006/relationships/slide" Target="/ppt/slides/slide1.xml" Id="R5196b1404f1e4f7a" /><Relationship Type="http://schemas.openxmlformats.org/officeDocument/2006/relationships/slide" Target="/ppt/slides/slide2.xml" Id="Reb01d37c68654b11" /><Relationship Type="http://schemas.openxmlformats.org/officeDocument/2006/relationships/slide" Target="/ppt/slides/slide3.xml" Id="R271082acdee74f33" /><Relationship Type="http://schemas.openxmlformats.org/officeDocument/2006/relationships/slide" Target="/ppt/slides/slide4.xml" Id="R3a53f552e80c4062" /><Relationship Type="http://schemas.openxmlformats.org/officeDocument/2006/relationships/slide" Target="/ppt/slides/slide5.xml" Id="Rdcdd2553908f4751" /><Relationship Type="http://schemas.openxmlformats.org/officeDocument/2006/relationships/slide" Target="/ppt/slides/slide6.xml" Id="R4820e35d096044d9" /><Relationship Type="http://schemas.openxmlformats.org/officeDocument/2006/relationships/slide" Target="/ppt/slides/slide7.xml" Id="Rd82bba53771b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b2a3afc5a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6bbdf6ac4326" /><Relationship Type="http://schemas.openxmlformats.org/officeDocument/2006/relationships/theme" Target="/ppt/slideMasters/theme/theme1.xml" Id="R39fd7a933551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f6bbdf6ac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82ad0076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10b00bea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703f7629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94dfcadc4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ad3d1f99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b3a18480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0a977b86d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K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 ANDERSEN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8 788 207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KRISTIAN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22211010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938 054 452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