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0f7fcc1d1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62f505ed54a83"/>
  </p:sldMasterIdLst>
  <p:sldIdLst>
    <p:sldId xmlns:r="http://schemas.openxmlformats.org/officeDocument/2006/relationships" id="256" r:id="Rb7912e0a01ff44f2"/>
    <p:sldId xmlns:r="http://schemas.openxmlformats.org/officeDocument/2006/relationships" id="257" r:id="Rd5d156ac5ded47db"/>
    <p:sldId xmlns:r="http://schemas.openxmlformats.org/officeDocument/2006/relationships" id="258" r:id="R7015376e81dc4f42"/>
    <p:sldId xmlns:r="http://schemas.openxmlformats.org/officeDocument/2006/relationships" id="259" r:id="R8fb9ec4f20ba495e"/>
    <p:sldId xmlns:r="http://schemas.openxmlformats.org/officeDocument/2006/relationships" id="260" r:id="R6e1cbe8f7cc9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62f505ed54a83" /><Relationship Type="http://schemas.openxmlformats.org/officeDocument/2006/relationships/slide" Target="/ppt/slides/slide1.xml" Id="Rb7912e0a01ff44f2" /><Relationship Type="http://schemas.openxmlformats.org/officeDocument/2006/relationships/slide" Target="/ppt/slides/slide2.xml" Id="Rd5d156ac5ded47db" /><Relationship Type="http://schemas.openxmlformats.org/officeDocument/2006/relationships/slide" Target="/ppt/slides/slide3.xml" Id="R7015376e81dc4f42" /><Relationship Type="http://schemas.openxmlformats.org/officeDocument/2006/relationships/slide" Target="/ppt/slides/slide4.xml" Id="R8fb9ec4f20ba495e" /><Relationship Type="http://schemas.openxmlformats.org/officeDocument/2006/relationships/slide" Target="/ppt/slides/slide5.xml" Id="R6e1cbe8f7cc9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39acbb1a7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6326bda34d7f" /><Relationship Type="http://schemas.openxmlformats.org/officeDocument/2006/relationships/theme" Target="/ppt/slideMasters/theme/theme1.xml" Id="R20aef98def4d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36326bda3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aeffe291e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239f6f481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779196b1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54c305f5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655f9979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AVARGO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AVARGO REGNSKAP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Blåbærbakken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938 076 669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AVARGO REGNSKAP AS</a:t>
            </a:r>
          </a:p>
        </p:txBody>
      </p:sp>
    </p:spTree>
  </p:cSld>
  <p:clrMapOvr>
    <a:masterClrMapping xmlns:a="http://schemas.openxmlformats.org/drawingml/2006/main"/>
  </p:clrMapOvr>
</p:sld>
</file>