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af75a7e9449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c3ff86491c4e8f"/>
  </p:sldMasterIdLst>
  <p:sldIdLst>
    <p:sldId xmlns:r="http://schemas.openxmlformats.org/officeDocument/2006/relationships" id="256" r:id="R7fdcd614d552416c"/>
    <p:sldId xmlns:r="http://schemas.openxmlformats.org/officeDocument/2006/relationships" id="257" r:id="R791f91f0ddb64772"/>
    <p:sldId xmlns:r="http://schemas.openxmlformats.org/officeDocument/2006/relationships" id="258" r:id="R5e528fcd1bde4512"/>
    <p:sldId xmlns:r="http://schemas.openxmlformats.org/officeDocument/2006/relationships" id="259" r:id="R9a48a321537e438a"/>
    <p:sldId xmlns:r="http://schemas.openxmlformats.org/officeDocument/2006/relationships" id="260" r:id="R8c3f286f0dfc4b3a"/>
    <p:sldId xmlns:r="http://schemas.openxmlformats.org/officeDocument/2006/relationships" id="261" r:id="R14dfcba4845b499b"/>
    <p:sldId xmlns:r="http://schemas.openxmlformats.org/officeDocument/2006/relationships" id="262" r:id="R2bff0ffefe2e4c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3ff86491c4e8f" /><Relationship Type="http://schemas.openxmlformats.org/officeDocument/2006/relationships/slide" Target="/ppt/slides/slide1.xml" Id="R7fdcd614d552416c" /><Relationship Type="http://schemas.openxmlformats.org/officeDocument/2006/relationships/slide" Target="/ppt/slides/slide2.xml" Id="R791f91f0ddb64772" /><Relationship Type="http://schemas.openxmlformats.org/officeDocument/2006/relationships/slide" Target="/ppt/slides/slide3.xml" Id="R5e528fcd1bde4512" /><Relationship Type="http://schemas.openxmlformats.org/officeDocument/2006/relationships/slide" Target="/ppt/slides/slide4.xml" Id="R9a48a321537e438a" /><Relationship Type="http://schemas.openxmlformats.org/officeDocument/2006/relationships/slide" Target="/ppt/slides/slide5.xml" Id="R8c3f286f0dfc4b3a" /><Relationship Type="http://schemas.openxmlformats.org/officeDocument/2006/relationships/slide" Target="/ppt/slides/slide6.xml" Id="R14dfcba4845b499b" /><Relationship Type="http://schemas.openxmlformats.org/officeDocument/2006/relationships/slide" Target="/ppt/slides/slide7.xml" Id="R2bff0ffefe2e4c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fd15829e246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a1988371f4907" /><Relationship Type="http://schemas.openxmlformats.org/officeDocument/2006/relationships/theme" Target="/ppt/slideMasters/theme/theme1.xml" Id="R2a7eb1bb22524a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3a1988371f49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cc8f218da49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8276baa2941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fc2972c194f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c1dd12ddf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a0832094349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dd0c910ad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2c973ee0742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BYGGTJENESTER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BYGGTJENESTER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6 663 650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−715 762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941 321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 BOLIG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Brennerigata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05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henrik.ranheim@byggtjenester.no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938 077 398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BYGGTJENESTER</a:t>
            </a:r>
          </a:p>
        </p:txBody>
      </p:sp>
    </p:spTree>
  </p:cSld>
  <p:clrMapOvr>
    <a:masterClrMapping xmlns:a="http://schemas.openxmlformats.org/drawingml/2006/main"/>
  </p:clrMapOvr>
</p:sld>
</file>