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1692a50b0342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01c433a6eb467a"/>
  </p:sldMasterIdLst>
  <p:sldIdLst>
    <p:sldId xmlns:r="http://schemas.openxmlformats.org/officeDocument/2006/relationships" id="256" r:id="Rc5ac0e26de91449a"/>
    <p:sldId xmlns:r="http://schemas.openxmlformats.org/officeDocument/2006/relationships" id="257" r:id="Re0b114ecae9149a1"/>
    <p:sldId xmlns:r="http://schemas.openxmlformats.org/officeDocument/2006/relationships" id="258" r:id="R1c33750cb14d469b"/>
    <p:sldId xmlns:r="http://schemas.openxmlformats.org/officeDocument/2006/relationships" id="259" r:id="R8ab5cf3ff31b48d2"/>
    <p:sldId xmlns:r="http://schemas.openxmlformats.org/officeDocument/2006/relationships" id="260" r:id="Rb3f0d93fcc3e473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01c433a6eb467a" /><Relationship Type="http://schemas.openxmlformats.org/officeDocument/2006/relationships/slide" Target="/ppt/slides/slide1.xml" Id="Rc5ac0e26de91449a" /><Relationship Type="http://schemas.openxmlformats.org/officeDocument/2006/relationships/slide" Target="/ppt/slides/slide2.xml" Id="Re0b114ecae9149a1" /><Relationship Type="http://schemas.openxmlformats.org/officeDocument/2006/relationships/slide" Target="/ppt/slides/slide3.xml" Id="R1c33750cb14d469b" /><Relationship Type="http://schemas.openxmlformats.org/officeDocument/2006/relationships/slide" Target="/ppt/slides/slide4.xml" Id="R8ab5cf3ff31b48d2" /><Relationship Type="http://schemas.openxmlformats.org/officeDocument/2006/relationships/slide" Target="/ppt/slides/slide5.xml" Id="Rb3f0d93fcc3e473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d60a96acaf452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96bc1335874686" /><Relationship Type="http://schemas.openxmlformats.org/officeDocument/2006/relationships/theme" Target="/ppt/slideMasters/theme/theme1.xml" Id="Ra9e936c9ca164f7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96bc133587468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e64180eac46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2cc2d59f544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fb47f5b484468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8486dd35cb4e5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c476598b4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FRED OLSEN &amp; COS PENSJONSKASSE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 OLSEN &amp; COS PENSJONSKASSE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Fred. Olsens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34 10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938 092 893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FRED OLSEN &amp; COS PENSJONSKASSE</a:t>
            </a:r>
          </a:p>
        </p:txBody>
      </p:sp>
    </p:spTree>
  </p:cSld>
  <p:clrMapOvr>
    <a:masterClrMapping xmlns:a="http://schemas.openxmlformats.org/drawingml/2006/main"/>
  </p:clrMapOvr>
</p:sld>
</file>