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df5120be8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65c990aae4ffe"/>
  </p:sldMasterIdLst>
  <p:sldIdLst>
    <p:sldId xmlns:r="http://schemas.openxmlformats.org/officeDocument/2006/relationships" id="256" r:id="R80d548b6919b40c9"/>
    <p:sldId xmlns:r="http://schemas.openxmlformats.org/officeDocument/2006/relationships" id="257" r:id="R9feae9954b49431a"/>
    <p:sldId xmlns:r="http://schemas.openxmlformats.org/officeDocument/2006/relationships" id="258" r:id="Rf43843293c25483b"/>
    <p:sldId xmlns:r="http://schemas.openxmlformats.org/officeDocument/2006/relationships" id="259" r:id="Rfec07a33eef54f33"/>
    <p:sldId xmlns:r="http://schemas.openxmlformats.org/officeDocument/2006/relationships" id="260" r:id="Rfd068004b28b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65c990aae4ffe" /><Relationship Type="http://schemas.openxmlformats.org/officeDocument/2006/relationships/slide" Target="/ppt/slides/slide1.xml" Id="R80d548b6919b40c9" /><Relationship Type="http://schemas.openxmlformats.org/officeDocument/2006/relationships/slide" Target="/ppt/slides/slide2.xml" Id="R9feae9954b49431a" /><Relationship Type="http://schemas.openxmlformats.org/officeDocument/2006/relationships/slide" Target="/ppt/slides/slide3.xml" Id="Rf43843293c25483b" /><Relationship Type="http://schemas.openxmlformats.org/officeDocument/2006/relationships/slide" Target="/ppt/slides/slide4.xml" Id="Rfec07a33eef54f33" /><Relationship Type="http://schemas.openxmlformats.org/officeDocument/2006/relationships/slide" Target="/ppt/slides/slide5.xml" Id="Rfd068004b28b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b3230f98c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8f5d807143a5" /><Relationship Type="http://schemas.openxmlformats.org/officeDocument/2006/relationships/theme" Target="/ppt/slideMasters/theme/theme1.xml" Id="R4b725c2da4d6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28f5d8071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8fcd39404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4119dfcc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a681d711a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3427665a3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05bd5e6c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PARETO INVESTMENT FUND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PARETO INVESTMENT FUND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PARETO INVESTMENT FUND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PARETO INVESTMENT FUND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PARETO INVESTMENT FUND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PARETO INVESTMENT FUND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938 092 982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PARETO INVESTMENT FUND</a:t>
            </a:r>
          </a:p>
        </p:txBody>
      </p:sp>
    </p:spTree>
  </p:cSld>
  <p:clrMapOvr>
    <a:masterClrMapping xmlns:a="http://schemas.openxmlformats.org/drawingml/2006/main"/>
  </p:clrMapOvr>
</p:sld>
</file>