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ce631a2d9da4e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d18168bbddc401e"/>
  </p:sldMasterIdLst>
  <p:sldIdLst>
    <p:sldId xmlns:r="http://schemas.openxmlformats.org/officeDocument/2006/relationships" id="256" r:id="R485680d77af14e33"/>
    <p:sldId xmlns:r="http://schemas.openxmlformats.org/officeDocument/2006/relationships" id="257" r:id="R9698a02ff52146db"/>
    <p:sldId xmlns:r="http://schemas.openxmlformats.org/officeDocument/2006/relationships" id="258" r:id="Ref4e4118be8b4d0b"/>
    <p:sldId xmlns:r="http://schemas.openxmlformats.org/officeDocument/2006/relationships" id="259" r:id="R78babe10f3444621"/>
    <p:sldId xmlns:r="http://schemas.openxmlformats.org/officeDocument/2006/relationships" id="260" r:id="R25f16260029540ee"/>
    <p:sldId xmlns:r="http://schemas.openxmlformats.org/officeDocument/2006/relationships" id="261" r:id="R34369a91bb1b4369"/>
    <p:sldId xmlns:r="http://schemas.openxmlformats.org/officeDocument/2006/relationships" id="262" r:id="R418f603d2c2742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d18168bbddc401e" /><Relationship Type="http://schemas.openxmlformats.org/officeDocument/2006/relationships/slide" Target="/ppt/slides/slide1.xml" Id="R485680d77af14e33" /><Relationship Type="http://schemas.openxmlformats.org/officeDocument/2006/relationships/slide" Target="/ppt/slides/slide2.xml" Id="R9698a02ff52146db" /><Relationship Type="http://schemas.openxmlformats.org/officeDocument/2006/relationships/slide" Target="/ppt/slides/slide3.xml" Id="Ref4e4118be8b4d0b" /><Relationship Type="http://schemas.openxmlformats.org/officeDocument/2006/relationships/slide" Target="/ppt/slides/slide4.xml" Id="R78babe10f3444621" /><Relationship Type="http://schemas.openxmlformats.org/officeDocument/2006/relationships/slide" Target="/ppt/slides/slide5.xml" Id="R25f16260029540ee" /><Relationship Type="http://schemas.openxmlformats.org/officeDocument/2006/relationships/slide" Target="/ppt/slides/slide6.xml" Id="R34369a91bb1b4369" /><Relationship Type="http://schemas.openxmlformats.org/officeDocument/2006/relationships/slide" Target="/ppt/slides/slide7.xml" Id="R418f603d2c2742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078f8bfb9fd43d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fd6f66e8e942a8" /><Relationship Type="http://schemas.openxmlformats.org/officeDocument/2006/relationships/theme" Target="/ppt/slideMasters/theme/theme1.xml" Id="R7b00e245f475442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9fd6f66e8e942a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b66ed6ec724f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052cd7f2d74ec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16415807fb49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bc8b7c7080479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3f014e2d7046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46d2adfe0f494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94afe33c414fe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 L Høyer Askim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L Høyer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L Høyer Askim AS ble etablert [år] og holder til i Askim.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L Høyer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L Høyer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L Høyer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16 150 657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2 815 946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2 331 912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3 445 313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7 754 206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L Høyer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 HAAVI SØRBY  –  40,0 %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JONAS GRØNNERN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OLE HENRIK NORDAL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 L HØYER ASKIM AS  –  15,0 %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SIRI BØE SØRENG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L Høyer Askim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Hovsveien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1831 Askim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96 20 08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martin@alhoyerask.no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938 106 827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 L Høyer Askim AS</a:t>
            </a:r>
          </a:p>
        </p:txBody>
      </p:sp>
    </p:spTree>
  </p:cSld>
  <p:clrMapOvr>
    <a:masterClrMapping xmlns:a="http://schemas.openxmlformats.org/drawingml/2006/main"/>
  </p:clrMapOvr>
</p:sld>
</file>