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a643ef72ae49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89d25f0be74ca0"/>
  </p:sldMasterIdLst>
  <p:sldIdLst>
    <p:sldId xmlns:r="http://schemas.openxmlformats.org/officeDocument/2006/relationships" id="256" r:id="R68b014d2b9004bd2"/>
    <p:sldId xmlns:r="http://schemas.openxmlformats.org/officeDocument/2006/relationships" id="257" r:id="R96822de2f38748e2"/>
    <p:sldId xmlns:r="http://schemas.openxmlformats.org/officeDocument/2006/relationships" id="258" r:id="Re56933c8a4984b36"/>
    <p:sldId xmlns:r="http://schemas.openxmlformats.org/officeDocument/2006/relationships" id="259" r:id="R567979093ff2433a"/>
    <p:sldId xmlns:r="http://schemas.openxmlformats.org/officeDocument/2006/relationships" id="260" r:id="R82e7925139e6459c"/>
    <p:sldId xmlns:r="http://schemas.openxmlformats.org/officeDocument/2006/relationships" id="261" r:id="R9fcbd1587a3b4995"/>
    <p:sldId xmlns:r="http://schemas.openxmlformats.org/officeDocument/2006/relationships" id="262" r:id="R857d57e87b1f45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89d25f0be74ca0" /><Relationship Type="http://schemas.openxmlformats.org/officeDocument/2006/relationships/slide" Target="/ppt/slides/slide1.xml" Id="R68b014d2b9004bd2" /><Relationship Type="http://schemas.openxmlformats.org/officeDocument/2006/relationships/slide" Target="/ppt/slides/slide2.xml" Id="R96822de2f38748e2" /><Relationship Type="http://schemas.openxmlformats.org/officeDocument/2006/relationships/slide" Target="/ppt/slides/slide3.xml" Id="Re56933c8a4984b36" /><Relationship Type="http://schemas.openxmlformats.org/officeDocument/2006/relationships/slide" Target="/ppt/slides/slide4.xml" Id="R567979093ff2433a" /><Relationship Type="http://schemas.openxmlformats.org/officeDocument/2006/relationships/slide" Target="/ppt/slides/slide5.xml" Id="R82e7925139e6459c" /><Relationship Type="http://schemas.openxmlformats.org/officeDocument/2006/relationships/slide" Target="/ppt/slides/slide6.xml" Id="R9fcbd1587a3b4995" /><Relationship Type="http://schemas.openxmlformats.org/officeDocument/2006/relationships/slide" Target="/ppt/slides/slide7.xml" Id="R857d57e87b1f45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50faa6106d44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fd8d0b14e4b66" /><Relationship Type="http://schemas.openxmlformats.org/officeDocument/2006/relationships/theme" Target="/ppt/slideMasters/theme/theme1.xml" Id="Rfe89dd3f61f444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4fd8d0b14e4b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a14f2dc1c49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4e4cd908245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735ca2b3f4a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a0ca760534b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60e482c894f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f30b0fd5b47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c596dd38e42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HELLVIK HUS SØR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HELLVIK HUS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HELLVIK HUS SØR AS ble etablert [år] og holder til i Søgne.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HELLVIK HUS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HELLVIK HUS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HELLVIK HUS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73 721 025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−16 887 822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−21 868 255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3 668 627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35 472 045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HELLVIK HUS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HELLVIK HUS REGION SØR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HELLVIK HUS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Loneveien 308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4642 Søgne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05 40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post@sogne.hellvikhus.no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www.hellvikhus.no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938 181 071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HELLVIK HUS SØR AS</a:t>
            </a:r>
          </a:p>
        </p:txBody>
      </p:sp>
    </p:spTree>
  </p:cSld>
  <p:clrMapOvr>
    <a:masterClrMapping xmlns:a="http://schemas.openxmlformats.org/drawingml/2006/main"/>
  </p:clrMapOvr>
</p:sld>
</file>