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5251ca304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3045669f14c54"/>
  </p:sldMasterIdLst>
  <p:sldIdLst>
    <p:sldId xmlns:r="http://schemas.openxmlformats.org/officeDocument/2006/relationships" id="256" r:id="R7b759f55f3f0447b"/>
    <p:sldId xmlns:r="http://schemas.openxmlformats.org/officeDocument/2006/relationships" id="257" r:id="Re343a34de12744b9"/>
    <p:sldId xmlns:r="http://schemas.openxmlformats.org/officeDocument/2006/relationships" id="258" r:id="Rc5db3f29f0c84f3d"/>
    <p:sldId xmlns:r="http://schemas.openxmlformats.org/officeDocument/2006/relationships" id="259" r:id="R35a3d87f03944533"/>
    <p:sldId xmlns:r="http://schemas.openxmlformats.org/officeDocument/2006/relationships" id="260" r:id="R8e56fbb888594393"/>
    <p:sldId xmlns:r="http://schemas.openxmlformats.org/officeDocument/2006/relationships" id="261" r:id="Rf9063c1eb7094d0a"/>
    <p:sldId xmlns:r="http://schemas.openxmlformats.org/officeDocument/2006/relationships" id="262" r:id="R1e3fefa625d4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3045669f14c54" /><Relationship Type="http://schemas.openxmlformats.org/officeDocument/2006/relationships/slide" Target="/ppt/slides/slide1.xml" Id="R7b759f55f3f0447b" /><Relationship Type="http://schemas.openxmlformats.org/officeDocument/2006/relationships/slide" Target="/ppt/slides/slide2.xml" Id="Re343a34de12744b9" /><Relationship Type="http://schemas.openxmlformats.org/officeDocument/2006/relationships/slide" Target="/ppt/slides/slide3.xml" Id="Rc5db3f29f0c84f3d" /><Relationship Type="http://schemas.openxmlformats.org/officeDocument/2006/relationships/slide" Target="/ppt/slides/slide4.xml" Id="R35a3d87f03944533" /><Relationship Type="http://schemas.openxmlformats.org/officeDocument/2006/relationships/slide" Target="/ppt/slides/slide5.xml" Id="R8e56fbb888594393" /><Relationship Type="http://schemas.openxmlformats.org/officeDocument/2006/relationships/slide" Target="/ppt/slides/slide6.xml" Id="Rf9063c1eb7094d0a" /><Relationship Type="http://schemas.openxmlformats.org/officeDocument/2006/relationships/slide" Target="/ppt/slides/slide7.xml" Id="R1e3fefa625d4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1bcd3330f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b85f906c44ae" /><Relationship Type="http://schemas.openxmlformats.org/officeDocument/2006/relationships/theme" Target="/ppt/slideMasters/theme/theme1.xml" Id="Rb79414b267af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6b85f906c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c5e324d1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b13da0647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0ae2a6ec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3bb77274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0a5ade85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00168aea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794430dd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 ØKONOMI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7 486 777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10 058 373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12 727 913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GJESTANG BREDE HENRIK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KLØFTA REGNSKAP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- Kløfta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93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www.kr-okonomi.no/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938 182 310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 ØKONOMI AS</a:t>
            </a:r>
          </a:p>
        </p:txBody>
      </p:sp>
    </p:spTree>
  </p:cSld>
  <p:clrMapOvr>
    <a:masterClrMapping xmlns:a="http://schemas.openxmlformats.org/drawingml/2006/main"/>
  </p:clrMapOvr>
</p:sld>
</file>