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37066a6314e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9fd464e0384825"/>
  </p:sldMasterIdLst>
  <p:sldIdLst>
    <p:sldId xmlns:r="http://schemas.openxmlformats.org/officeDocument/2006/relationships" id="256" r:id="R2953eb227cee40a5"/>
    <p:sldId xmlns:r="http://schemas.openxmlformats.org/officeDocument/2006/relationships" id="257" r:id="R6ce581cc9d984dce"/>
    <p:sldId xmlns:r="http://schemas.openxmlformats.org/officeDocument/2006/relationships" id="258" r:id="Reb8fda08a8af49b9"/>
    <p:sldId xmlns:r="http://schemas.openxmlformats.org/officeDocument/2006/relationships" id="259" r:id="Rab3a0aa22a804693"/>
    <p:sldId xmlns:r="http://schemas.openxmlformats.org/officeDocument/2006/relationships" id="260" r:id="R2dba89c7209a42ec"/>
    <p:sldId xmlns:r="http://schemas.openxmlformats.org/officeDocument/2006/relationships" id="261" r:id="R858514ee90bd4411"/>
    <p:sldId xmlns:r="http://schemas.openxmlformats.org/officeDocument/2006/relationships" id="262" r:id="R8a289c0bc2d2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fd464e0384825" /><Relationship Type="http://schemas.openxmlformats.org/officeDocument/2006/relationships/slide" Target="/ppt/slides/slide1.xml" Id="R2953eb227cee40a5" /><Relationship Type="http://schemas.openxmlformats.org/officeDocument/2006/relationships/slide" Target="/ppt/slides/slide2.xml" Id="R6ce581cc9d984dce" /><Relationship Type="http://schemas.openxmlformats.org/officeDocument/2006/relationships/slide" Target="/ppt/slides/slide3.xml" Id="Reb8fda08a8af49b9" /><Relationship Type="http://schemas.openxmlformats.org/officeDocument/2006/relationships/slide" Target="/ppt/slides/slide4.xml" Id="Rab3a0aa22a804693" /><Relationship Type="http://schemas.openxmlformats.org/officeDocument/2006/relationships/slide" Target="/ppt/slides/slide5.xml" Id="R2dba89c7209a42ec" /><Relationship Type="http://schemas.openxmlformats.org/officeDocument/2006/relationships/slide" Target="/ppt/slides/slide6.xml" Id="R858514ee90bd4411" /><Relationship Type="http://schemas.openxmlformats.org/officeDocument/2006/relationships/slide" Target="/ppt/slides/slide7.xml" Id="R8a289c0bc2d2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f68215d3b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3c658cb084483" /><Relationship Type="http://schemas.openxmlformats.org/officeDocument/2006/relationships/theme" Target="/ppt/slideMasters/theme/theme1.xml" Id="R2432d5f5be1f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3c658cb08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6956f1e57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6a0055b7b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c0e21580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809cbab76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d2cb10cea43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410ce3b2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5b35c801f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HAVERSTAD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HAVERSTAD ENTREPRENØR AS ble etablert [år] og holder til i Sør-fron.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96 671 480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8 748 007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6 506 547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19 098 457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35 759 664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HAVERSTAD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1200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2647 Sør-fron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post@havers.no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www.havers.no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938 236 194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HAVERSTAD ENTREPRENØR AS</a:t>
            </a:r>
          </a:p>
        </p:txBody>
      </p:sp>
    </p:spTree>
  </p:cSld>
  <p:clrMapOvr>
    <a:masterClrMapping xmlns:a="http://schemas.openxmlformats.org/drawingml/2006/main"/>
  </p:clrMapOvr>
</p:sld>
</file>