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85bec408cc44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ab4c83d0b54ed6"/>
  </p:sldMasterIdLst>
  <p:sldIdLst>
    <p:sldId xmlns:r="http://schemas.openxmlformats.org/officeDocument/2006/relationships" id="256" r:id="R31427f3a368042a2"/>
    <p:sldId xmlns:r="http://schemas.openxmlformats.org/officeDocument/2006/relationships" id="257" r:id="Rc5d0e15253e84744"/>
    <p:sldId xmlns:r="http://schemas.openxmlformats.org/officeDocument/2006/relationships" id="258" r:id="R78b53f718f684b46"/>
    <p:sldId xmlns:r="http://schemas.openxmlformats.org/officeDocument/2006/relationships" id="259" r:id="Re2413b198002400f"/>
    <p:sldId xmlns:r="http://schemas.openxmlformats.org/officeDocument/2006/relationships" id="260" r:id="R964a912de6784598"/>
    <p:sldId xmlns:r="http://schemas.openxmlformats.org/officeDocument/2006/relationships" id="261" r:id="R7213bc4309b5424b"/>
    <p:sldId xmlns:r="http://schemas.openxmlformats.org/officeDocument/2006/relationships" id="262" r:id="R89726580e86a49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ab4c83d0b54ed6" /><Relationship Type="http://schemas.openxmlformats.org/officeDocument/2006/relationships/slide" Target="/ppt/slides/slide1.xml" Id="R31427f3a368042a2" /><Relationship Type="http://schemas.openxmlformats.org/officeDocument/2006/relationships/slide" Target="/ppt/slides/slide2.xml" Id="Rc5d0e15253e84744" /><Relationship Type="http://schemas.openxmlformats.org/officeDocument/2006/relationships/slide" Target="/ppt/slides/slide3.xml" Id="R78b53f718f684b46" /><Relationship Type="http://schemas.openxmlformats.org/officeDocument/2006/relationships/slide" Target="/ppt/slides/slide4.xml" Id="Re2413b198002400f" /><Relationship Type="http://schemas.openxmlformats.org/officeDocument/2006/relationships/slide" Target="/ppt/slides/slide5.xml" Id="R964a912de6784598" /><Relationship Type="http://schemas.openxmlformats.org/officeDocument/2006/relationships/slide" Target="/ppt/slides/slide6.xml" Id="R7213bc4309b5424b" /><Relationship Type="http://schemas.openxmlformats.org/officeDocument/2006/relationships/slide" Target="/ppt/slides/slide7.xml" Id="R89726580e86a49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30d45604d842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f177399094d32" /><Relationship Type="http://schemas.openxmlformats.org/officeDocument/2006/relationships/theme" Target="/ppt/slideMasters/theme/theme1.xml" Id="Rcd5f09a3b53d48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0f177399094d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8e52926a043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4320967b542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a29d460a249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3203eb34d147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9c6b4a81248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b698c5c1548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678f3e10141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BOASSON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BOASSON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BOASSON AS ble etablert [år] og holder til i Kokstad.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BOASSON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BOASSON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BOASSON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145 967 432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3 085 052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413 142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6 031 821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56 135 657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BOASSON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ANLEGGSGARTNER SB HOLDING AS  –  96,0 %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GRØNSETH ODDVAR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ELIN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ROSTEN JOHN IVAR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VERLO HEIDI HALLÉN-RØD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BOASSON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Kokstadvegen 31C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5257 Kokstad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98 39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post@sveinboasson.no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938 309 183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BOASSON AS</a:t>
            </a:r>
          </a:p>
        </p:txBody>
      </p:sp>
    </p:spTree>
  </p:cSld>
  <p:clrMapOvr>
    <a:masterClrMapping xmlns:a="http://schemas.openxmlformats.org/drawingml/2006/main"/>
  </p:clrMapOvr>
</p:sld>
</file>