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9bf038ac6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46dbdbdda4368"/>
  </p:sldMasterIdLst>
  <p:sldIdLst>
    <p:sldId xmlns:r="http://schemas.openxmlformats.org/officeDocument/2006/relationships" id="256" r:id="Rf696e148156e424f"/>
    <p:sldId xmlns:r="http://schemas.openxmlformats.org/officeDocument/2006/relationships" id="257" r:id="Rd40450b165ff4b6d"/>
    <p:sldId xmlns:r="http://schemas.openxmlformats.org/officeDocument/2006/relationships" id="258" r:id="R5f94bb52f5ab4d66"/>
    <p:sldId xmlns:r="http://schemas.openxmlformats.org/officeDocument/2006/relationships" id="259" r:id="Ree130ec6b3d54099"/>
    <p:sldId xmlns:r="http://schemas.openxmlformats.org/officeDocument/2006/relationships" id="260" r:id="R5d83c0f74a324148"/>
    <p:sldId xmlns:r="http://schemas.openxmlformats.org/officeDocument/2006/relationships" id="261" r:id="R7fcf386ba0ef4ca7"/>
    <p:sldId xmlns:r="http://schemas.openxmlformats.org/officeDocument/2006/relationships" id="262" r:id="R830cd519c9b5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46dbdbdda4368" /><Relationship Type="http://schemas.openxmlformats.org/officeDocument/2006/relationships/slide" Target="/ppt/slides/slide1.xml" Id="Rf696e148156e424f" /><Relationship Type="http://schemas.openxmlformats.org/officeDocument/2006/relationships/slide" Target="/ppt/slides/slide2.xml" Id="Rd40450b165ff4b6d" /><Relationship Type="http://schemas.openxmlformats.org/officeDocument/2006/relationships/slide" Target="/ppt/slides/slide3.xml" Id="R5f94bb52f5ab4d66" /><Relationship Type="http://schemas.openxmlformats.org/officeDocument/2006/relationships/slide" Target="/ppt/slides/slide4.xml" Id="Ree130ec6b3d54099" /><Relationship Type="http://schemas.openxmlformats.org/officeDocument/2006/relationships/slide" Target="/ppt/slides/slide5.xml" Id="R5d83c0f74a324148" /><Relationship Type="http://schemas.openxmlformats.org/officeDocument/2006/relationships/slide" Target="/ppt/slides/slide6.xml" Id="R7fcf386ba0ef4ca7" /><Relationship Type="http://schemas.openxmlformats.org/officeDocument/2006/relationships/slide" Target="/ppt/slides/slide7.xml" Id="R830cd519c9b5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cfa2d2a9c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a8606bef4402" /><Relationship Type="http://schemas.openxmlformats.org/officeDocument/2006/relationships/theme" Target="/ppt/slideMasters/theme/theme1.xml" Id="R99d14baca761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da8606bef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89987d6f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0f97b829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e807139f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1fcebb4d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197312b4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d07b56ed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312616e38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10 112 892 000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520 372 000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844 015 000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2 813 543 000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14 112 730 000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firmapost@afgruppen.no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938 333 572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NORGE AS</a:t>
            </a:r>
          </a:p>
        </p:txBody>
      </p:sp>
    </p:spTree>
  </p:cSld>
  <p:clrMapOvr>
    <a:masterClrMapping xmlns:a="http://schemas.openxmlformats.org/drawingml/2006/main"/>
  </p:clrMapOvr>
</p:sld>
</file>