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5bc58a44040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7a48f5c0fb4e85"/>
  </p:sldMasterIdLst>
  <p:sldIdLst>
    <p:sldId xmlns:r="http://schemas.openxmlformats.org/officeDocument/2006/relationships" id="256" r:id="R182b0586fcac4af7"/>
    <p:sldId xmlns:r="http://schemas.openxmlformats.org/officeDocument/2006/relationships" id="257" r:id="R7bc4b1500fa5482c"/>
    <p:sldId xmlns:r="http://schemas.openxmlformats.org/officeDocument/2006/relationships" id="258" r:id="R44095900e0694dc0"/>
    <p:sldId xmlns:r="http://schemas.openxmlformats.org/officeDocument/2006/relationships" id="259" r:id="R985a53f420864741"/>
    <p:sldId xmlns:r="http://schemas.openxmlformats.org/officeDocument/2006/relationships" id="260" r:id="R08664ff49e854239"/>
    <p:sldId xmlns:r="http://schemas.openxmlformats.org/officeDocument/2006/relationships" id="261" r:id="Rc2af2f86eba64287"/>
    <p:sldId xmlns:r="http://schemas.openxmlformats.org/officeDocument/2006/relationships" id="262" r:id="R27410ea745a4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a48f5c0fb4e85" /><Relationship Type="http://schemas.openxmlformats.org/officeDocument/2006/relationships/slide" Target="/ppt/slides/slide1.xml" Id="R182b0586fcac4af7" /><Relationship Type="http://schemas.openxmlformats.org/officeDocument/2006/relationships/slide" Target="/ppt/slides/slide2.xml" Id="R7bc4b1500fa5482c" /><Relationship Type="http://schemas.openxmlformats.org/officeDocument/2006/relationships/slide" Target="/ppt/slides/slide3.xml" Id="R44095900e0694dc0" /><Relationship Type="http://schemas.openxmlformats.org/officeDocument/2006/relationships/slide" Target="/ppt/slides/slide4.xml" Id="R985a53f420864741" /><Relationship Type="http://schemas.openxmlformats.org/officeDocument/2006/relationships/slide" Target="/ppt/slides/slide5.xml" Id="R08664ff49e854239" /><Relationship Type="http://schemas.openxmlformats.org/officeDocument/2006/relationships/slide" Target="/ppt/slides/slide6.xml" Id="Rc2af2f86eba64287" /><Relationship Type="http://schemas.openxmlformats.org/officeDocument/2006/relationships/slide" Target="/ppt/slides/slide7.xml" Id="R27410ea745a4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50e3b08b4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22620c6e64435" /><Relationship Type="http://schemas.openxmlformats.org/officeDocument/2006/relationships/theme" Target="/ppt/slideMasters/theme/theme1.xml" Id="R20ddc063b289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22620c6e6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cf214e019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4f0213c7c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22e62252d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e12c65206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df33bcf0a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75519d7a9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18e2f1c4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Bygghåndverk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Bygghåndverk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Bygghåndverk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Bygghåndverk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Bygghåndverk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Bygghåndverk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2 121 828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Bygghåndverk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BRAANEN EIRIK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TERJESEN TRYGVE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Bygghåndverk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Kildals vei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18 20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938 336 776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Bygghåndverk</a:t>
            </a:r>
          </a:p>
        </p:txBody>
      </p:sp>
    </p:spTree>
  </p:cSld>
  <p:clrMapOvr>
    <a:masterClrMapping xmlns:a="http://schemas.openxmlformats.org/drawingml/2006/main"/>
  </p:clrMapOvr>
</p:sld>
</file>