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ced4415e2b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3d31cf84347dd"/>
  </p:sldMasterIdLst>
  <p:sldIdLst>
    <p:sldId xmlns:r="http://schemas.openxmlformats.org/officeDocument/2006/relationships" id="256" r:id="Ra15bdb87c6f447b6"/>
    <p:sldId xmlns:r="http://schemas.openxmlformats.org/officeDocument/2006/relationships" id="257" r:id="R2d24e1f345314143"/>
    <p:sldId xmlns:r="http://schemas.openxmlformats.org/officeDocument/2006/relationships" id="258" r:id="R427de906ffc24571"/>
    <p:sldId xmlns:r="http://schemas.openxmlformats.org/officeDocument/2006/relationships" id="259" r:id="Ra13dceb995d045ad"/>
    <p:sldId xmlns:r="http://schemas.openxmlformats.org/officeDocument/2006/relationships" id="260" r:id="R1c17e7c646e5417b"/>
    <p:sldId xmlns:r="http://schemas.openxmlformats.org/officeDocument/2006/relationships" id="261" r:id="Rd71fd8352d934cd6"/>
    <p:sldId xmlns:r="http://schemas.openxmlformats.org/officeDocument/2006/relationships" id="262" r:id="R64eee1ad1255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3d31cf84347dd" /><Relationship Type="http://schemas.openxmlformats.org/officeDocument/2006/relationships/slide" Target="/ppt/slides/slide1.xml" Id="Ra15bdb87c6f447b6" /><Relationship Type="http://schemas.openxmlformats.org/officeDocument/2006/relationships/slide" Target="/ppt/slides/slide2.xml" Id="R2d24e1f345314143" /><Relationship Type="http://schemas.openxmlformats.org/officeDocument/2006/relationships/slide" Target="/ppt/slides/slide3.xml" Id="R427de906ffc24571" /><Relationship Type="http://schemas.openxmlformats.org/officeDocument/2006/relationships/slide" Target="/ppt/slides/slide4.xml" Id="Ra13dceb995d045ad" /><Relationship Type="http://schemas.openxmlformats.org/officeDocument/2006/relationships/slide" Target="/ppt/slides/slide5.xml" Id="R1c17e7c646e5417b" /><Relationship Type="http://schemas.openxmlformats.org/officeDocument/2006/relationships/slide" Target="/ppt/slides/slide6.xml" Id="Rd71fd8352d934cd6" /><Relationship Type="http://schemas.openxmlformats.org/officeDocument/2006/relationships/slide" Target="/ppt/slides/slide7.xml" Id="R64eee1ad1255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c9e40d0ba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a0fc060f4e99" /><Relationship Type="http://schemas.openxmlformats.org/officeDocument/2006/relationships/theme" Target="/ppt/slideMasters/theme/theme1.xml" Id="R61a1fbd78d0d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8a0fc060f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17e64a7b4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3f24aa103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df648da1646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d5b866c87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c210f82d0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517935b7c48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50af8fdf4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27 681 166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914 082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7 891 847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LILL-TONE ARONSEN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Dramsvegen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65 61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938 354 731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