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27ee5fda0549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742e449da3410b"/>
  </p:sldMasterIdLst>
  <p:sldIdLst>
    <p:sldId xmlns:r="http://schemas.openxmlformats.org/officeDocument/2006/relationships" id="256" r:id="Rea22cac08dcb4d7f"/>
    <p:sldId xmlns:r="http://schemas.openxmlformats.org/officeDocument/2006/relationships" id="257" r:id="Rb488ae240114421f"/>
    <p:sldId xmlns:r="http://schemas.openxmlformats.org/officeDocument/2006/relationships" id="258" r:id="R3e66402c1dc0419c"/>
    <p:sldId xmlns:r="http://schemas.openxmlformats.org/officeDocument/2006/relationships" id="259" r:id="R266142533468479f"/>
    <p:sldId xmlns:r="http://schemas.openxmlformats.org/officeDocument/2006/relationships" id="260" r:id="Rf19bd3beae5b4015"/>
    <p:sldId xmlns:r="http://schemas.openxmlformats.org/officeDocument/2006/relationships" id="261" r:id="Rfce4678b42754c9d"/>
    <p:sldId xmlns:r="http://schemas.openxmlformats.org/officeDocument/2006/relationships" id="262" r:id="Rcfcb961e35e04d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742e449da3410b" /><Relationship Type="http://schemas.openxmlformats.org/officeDocument/2006/relationships/slide" Target="/ppt/slides/slide1.xml" Id="Rea22cac08dcb4d7f" /><Relationship Type="http://schemas.openxmlformats.org/officeDocument/2006/relationships/slide" Target="/ppt/slides/slide2.xml" Id="Rb488ae240114421f" /><Relationship Type="http://schemas.openxmlformats.org/officeDocument/2006/relationships/slide" Target="/ppt/slides/slide3.xml" Id="R3e66402c1dc0419c" /><Relationship Type="http://schemas.openxmlformats.org/officeDocument/2006/relationships/slide" Target="/ppt/slides/slide4.xml" Id="R266142533468479f" /><Relationship Type="http://schemas.openxmlformats.org/officeDocument/2006/relationships/slide" Target="/ppt/slides/slide5.xml" Id="Rf19bd3beae5b4015" /><Relationship Type="http://schemas.openxmlformats.org/officeDocument/2006/relationships/slide" Target="/ppt/slides/slide6.xml" Id="Rfce4678b42754c9d" /><Relationship Type="http://schemas.openxmlformats.org/officeDocument/2006/relationships/slide" Target="/ppt/slides/slide7.xml" Id="Rcfcb961e35e04d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4368ff3f148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36a0cf9a94b05" /><Relationship Type="http://schemas.openxmlformats.org/officeDocument/2006/relationships/theme" Target="/ppt/slideMasters/theme/theme1.xml" Id="Rc9c9075a16ac45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336a0cf9a94b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b62cea33044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2f623dce340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276eb1db24c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1e366a07f43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570705d584c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bdd1b99f840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acefb3e4e43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LUNDI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LUNDI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LUNDI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LUNDI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LUNDI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LUNDI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4 859 309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1 186 259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989 200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3 821 278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6 228 328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LUNDI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LUND  –  99,3 %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 KRISTIN LUND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LUNDI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Kaserna Fredriksten festning, Generalveien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1769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info@lundi.as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www.lundi.as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938 356 963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LUNDI</a:t>
            </a:r>
          </a:p>
        </p:txBody>
      </p:sp>
    </p:spTree>
  </p:cSld>
  <p:clrMapOvr>
    <a:masterClrMapping xmlns:a="http://schemas.openxmlformats.org/drawingml/2006/main"/>
  </p:clrMapOvr>
</p:sld>
</file>