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40d9f2f56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5aa5f60ad41e1"/>
  </p:sldMasterIdLst>
  <p:sldIdLst>
    <p:sldId xmlns:r="http://schemas.openxmlformats.org/officeDocument/2006/relationships" id="256" r:id="Ra07175cc3d7b4c7f"/>
    <p:sldId xmlns:r="http://schemas.openxmlformats.org/officeDocument/2006/relationships" id="257" r:id="R615f34f92caf4070"/>
    <p:sldId xmlns:r="http://schemas.openxmlformats.org/officeDocument/2006/relationships" id="258" r:id="R18830f4a6742461a"/>
    <p:sldId xmlns:r="http://schemas.openxmlformats.org/officeDocument/2006/relationships" id="259" r:id="R991a34b7179a418a"/>
    <p:sldId xmlns:r="http://schemas.openxmlformats.org/officeDocument/2006/relationships" id="260" r:id="R2f6d6ba0aedf404a"/>
    <p:sldId xmlns:r="http://schemas.openxmlformats.org/officeDocument/2006/relationships" id="261" r:id="R890d9a35609e4349"/>
    <p:sldId xmlns:r="http://schemas.openxmlformats.org/officeDocument/2006/relationships" id="262" r:id="R242a8d07832a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5aa5f60ad41e1" /><Relationship Type="http://schemas.openxmlformats.org/officeDocument/2006/relationships/slide" Target="/ppt/slides/slide1.xml" Id="Ra07175cc3d7b4c7f" /><Relationship Type="http://schemas.openxmlformats.org/officeDocument/2006/relationships/slide" Target="/ppt/slides/slide2.xml" Id="R615f34f92caf4070" /><Relationship Type="http://schemas.openxmlformats.org/officeDocument/2006/relationships/slide" Target="/ppt/slides/slide3.xml" Id="R18830f4a6742461a" /><Relationship Type="http://schemas.openxmlformats.org/officeDocument/2006/relationships/slide" Target="/ppt/slides/slide4.xml" Id="R991a34b7179a418a" /><Relationship Type="http://schemas.openxmlformats.org/officeDocument/2006/relationships/slide" Target="/ppt/slides/slide5.xml" Id="R2f6d6ba0aedf404a" /><Relationship Type="http://schemas.openxmlformats.org/officeDocument/2006/relationships/slide" Target="/ppt/slides/slide6.xml" Id="R890d9a35609e4349" /><Relationship Type="http://schemas.openxmlformats.org/officeDocument/2006/relationships/slide" Target="/ppt/slides/slide7.xml" Id="R242a8d07832a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11b6a7572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b1e73812c46ac" /><Relationship Type="http://schemas.openxmlformats.org/officeDocument/2006/relationships/theme" Target="/ppt/slideMasters/theme/theme1.xml" Id="Ra3e086950ef8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b1e73812c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36429c522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66eb63a07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ed7c570d2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b8b19804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474e7f49841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8c1afad99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39d06bf9e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TENNEBØ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TENNEBØ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TENNEBØ RØR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TENNEBØ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TENNEBØ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TENNEBØ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8 720 171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5 179 726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6 350 722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TENNEBØ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INGUNN SIVERTSEN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VEDVIK ROGER G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TJØNNELAND ELLING ANDREAS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TENNEBØ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16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938 358 184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TENNEBØ RØR AS</a:t>
            </a:r>
          </a:p>
        </p:txBody>
      </p:sp>
    </p:spTree>
  </p:cSld>
  <p:clrMapOvr>
    <a:masterClrMapping xmlns:a="http://schemas.openxmlformats.org/drawingml/2006/main"/>
  </p:clrMapOvr>
</p:sld>
</file>