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9ff190b5e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b6bbde82944ab"/>
  </p:sldMasterIdLst>
  <p:sldIdLst>
    <p:sldId xmlns:r="http://schemas.openxmlformats.org/officeDocument/2006/relationships" id="256" r:id="R1ca7d5c5203b453a"/>
    <p:sldId xmlns:r="http://schemas.openxmlformats.org/officeDocument/2006/relationships" id="257" r:id="R1a7bd24fd47b4a96"/>
    <p:sldId xmlns:r="http://schemas.openxmlformats.org/officeDocument/2006/relationships" id="258" r:id="Rdc2e44b5165a4524"/>
    <p:sldId xmlns:r="http://schemas.openxmlformats.org/officeDocument/2006/relationships" id="259" r:id="Rd420f2696c4b4154"/>
    <p:sldId xmlns:r="http://schemas.openxmlformats.org/officeDocument/2006/relationships" id="260" r:id="Raa59a0149867407d"/>
    <p:sldId xmlns:r="http://schemas.openxmlformats.org/officeDocument/2006/relationships" id="261" r:id="Rc9f28a2d1923456c"/>
    <p:sldId xmlns:r="http://schemas.openxmlformats.org/officeDocument/2006/relationships" id="262" r:id="R7b7c96fda876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b6bbde82944ab" /><Relationship Type="http://schemas.openxmlformats.org/officeDocument/2006/relationships/slide" Target="/ppt/slides/slide1.xml" Id="R1ca7d5c5203b453a" /><Relationship Type="http://schemas.openxmlformats.org/officeDocument/2006/relationships/slide" Target="/ppt/slides/slide2.xml" Id="R1a7bd24fd47b4a96" /><Relationship Type="http://schemas.openxmlformats.org/officeDocument/2006/relationships/slide" Target="/ppt/slides/slide3.xml" Id="Rdc2e44b5165a4524" /><Relationship Type="http://schemas.openxmlformats.org/officeDocument/2006/relationships/slide" Target="/ppt/slides/slide4.xml" Id="Rd420f2696c4b4154" /><Relationship Type="http://schemas.openxmlformats.org/officeDocument/2006/relationships/slide" Target="/ppt/slides/slide5.xml" Id="Raa59a0149867407d" /><Relationship Type="http://schemas.openxmlformats.org/officeDocument/2006/relationships/slide" Target="/ppt/slides/slide6.xml" Id="Rc9f28a2d1923456c" /><Relationship Type="http://schemas.openxmlformats.org/officeDocument/2006/relationships/slide" Target="/ppt/slides/slide7.xml" Id="R7b7c96fda876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777b6840c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83030feb549f6" /><Relationship Type="http://schemas.openxmlformats.org/officeDocument/2006/relationships/theme" Target="/ppt/slideMasters/theme/theme1.xml" Id="R10528035bfef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83030feb5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df176ba5a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02a11ae87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899565cf6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e5470f3e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ddc2d320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57d8f513e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1e137a1a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27 869 669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28 813 866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MICAL JAKOBSEN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JAKOBSEN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JACOBSEN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SOLOPPGANG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HELÉN HANSEN SETSÅ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938 394 849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