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141a668ba3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3d5d847ed4949"/>
  </p:sldMasterIdLst>
  <p:sldIdLst>
    <p:sldId xmlns:r="http://schemas.openxmlformats.org/officeDocument/2006/relationships" id="256" r:id="R3079f99390104ff6"/>
    <p:sldId xmlns:r="http://schemas.openxmlformats.org/officeDocument/2006/relationships" id="257" r:id="R65e5a93aa2414517"/>
    <p:sldId xmlns:r="http://schemas.openxmlformats.org/officeDocument/2006/relationships" id="258" r:id="R54fd848f416b441c"/>
    <p:sldId xmlns:r="http://schemas.openxmlformats.org/officeDocument/2006/relationships" id="259" r:id="Rc087c5c09eed49ca"/>
    <p:sldId xmlns:r="http://schemas.openxmlformats.org/officeDocument/2006/relationships" id="260" r:id="R39f21b6ac34b4012"/>
    <p:sldId xmlns:r="http://schemas.openxmlformats.org/officeDocument/2006/relationships" id="261" r:id="Rc71b0db19522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3d5d847ed4949" /><Relationship Type="http://schemas.openxmlformats.org/officeDocument/2006/relationships/slide" Target="/ppt/slides/slide1.xml" Id="R3079f99390104ff6" /><Relationship Type="http://schemas.openxmlformats.org/officeDocument/2006/relationships/slide" Target="/ppt/slides/slide2.xml" Id="R65e5a93aa2414517" /><Relationship Type="http://schemas.openxmlformats.org/officeDocument/2006/relationships/slide" Target="/ppt/slides/slide3.xml" Id="R54fd848f416b441c" /><Relationship Type="http://schemas.openxmlformats.org/officeDocument/2006/relationships/slide" Target="/ppt/slides/slide4.xml" Id="Rc087c5c09eed49ca" /><Relationship Type="http://schemas.openxmlformats.org/officeDocument/2006/relationships/slide" Target="/ppt/slides/slide5.xml" Id="R39f21b6ac34b4012" /><Relationship Type="http://schemas.openxmlformats.org/officeDocument/2006/relationships/slide" Target="/ppt/slides/slide6.xml" Id="Rc71b0db19522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ac4a43e3c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509e4da164bb6" /><Relationship Type="http://schemas.openxmlformats.org/officeDocument/2006/relationships/theme" Target="/ppt/slideMasters/theme/theme1.xml" Id="R4fdcbe3ec4154e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509e4da16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9ef53d252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172c8870f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a6d9b20ca44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441f10526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bb69805af4f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8cf1ee4b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KATOLSKE BISPEDØMME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KATOLSKE BISPEDØMME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290 347 780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34 835 240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462 415 391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601 482 861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okb@katolsk.no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938 431 744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