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acbbe049f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95b71aff24b11"/>
  </p:sldMasterIdLst>
  <p:sldIdLst>
    <p:sldId xmlns:r="http://schemas.openxmlformats.org/officeDocument/2006/relationships" id="256" r:id="R08b6dfe66696429c"/>
    <p:sldId xmlns:r="http://schemas.openxmlformats.org/officeDocument/2006/relationships" id="257" r:id="Rfa626f0f212744ea"/>
    <p:sldId xmlns:r="http://schemas.openxmlformats.org/officeDocument/2006/relationships" id="258" r:id="R0759a5c40e5e4bec"/>
    <p:sldId xmlns:r="http://schemas.openxmlformats.org/officeDocument/2006/relationships" id="259" r:id="R1b329bbd270a4b6f"/>
    <p:sldId xmlns:r="http://schemas.openxmlformats.org/officeDocument/2006/relationships" id="260" r:id="Raf23df8e803a40ee"/>
    <p:sldId xmlns:r="http://schemas.openxmlformats.org/officeDocument/2006/relationships" id="261" r:id="Read346212162446b"/>
    <p:sldId xmlns:r="http://schemas.openxmlformats.org/officeDocument/2006/relationships" id="262" r:id="Rde745b6b16f9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95b71aff24b11" /><Relationship Type="http://schemas.openxmlformats.org/officeDocument/2006/relationships/slide" Target="/ppt/slides/slide1.xml" Id="R08b6dfe66696429c" /><Relationship Type="http://schemas.openxmlformats.org/officeDocument/2006/relationships/slide" Target="/ppt/slides/slide2.xml" Id="Rfa626f0f212744ea" /><Relationship Type="http://schemas.openxmlformats.org/officeDocument/2006/relationships/slide" Target="/ppt/slides/slide3.xml" Id="R0759a5c40e5e4bec" /><Relationship Type="http://schemas.openxmlformats.org/officeDocument/2006/relationships/slide" Target="/ppt/slides/slide4.xml" Id="R1b329bbd270a4b6f" /><Relationship Type="http://schemas.openxmlformats.org/officeDocument/2006/relationships/slide" Target="/ppt/slides/slide5.xml" Id="Raf23df8e803a40ee" /><Relationship Type="http://schemas.openxmlformats.org/officeDocument/2006/relationships/slide" Target="/ppt/slides/slide6.xml" Id="Read346212162446b" /><Relationship Type="http://schemas.openxmlformats.org/officeDocument/2006/relationships/slide" Target="/ppt/slides/slide7.xml" Id="Rde745b6b16f9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c99702f3e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b4d69ab054c07" /><Relationship Type="http://schemas.openxmlformats.org/officeDocument/2006/relationships/theme" Target="/ppt/slideMasters/theme/theme1.xml" Id="Ra87a0433dec7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b4d69ab05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c86fb3cc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785d5190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740797c5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43dfb2b94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5ec9f5c0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728d91f9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125cd8cec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