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1046fc6e1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2af6a1a35043c5"/>
  </p:sldMasterIdLst>
  <p:sldIdLst>
    <p:sldId xmlns:r="http://schemas.openxmlformats.org/officeDocument/2006/relationships" id="256" r:id="Rc811462bdf6a42b8"/>
    <p:sldId xmlns:r="http://schemas.openxmlformats.org/officeDocument/2006/relationships" id="257" r:id="Raa6eff2ce3bf4ac8"/>
    <p:sldId xmlns:r="http://schemas.openxmlformats.org/officeDocument/2006/relationships" id="258" r:id="R42713b5ec6374e8e"/>
    <p:sldId xmlns:r="http://schemas.openxmlformats.org/officeDocument/2006/relationships" id="259" r:id="Rb9fc556e6bc144f0"/>
    <p:sldId xmlns:r="http://schemas.openxmlformats.org/officeDocument/2006/relationships" id="260" r:id="R3074b92205574b42"/>
    <p:sldId xmlns:r="http://schemas.openxmlformats.org/officeDocument/2006/relationships" id="261" r:id="R5aa83b4c5d524ae8"/>
    <p:sldId xmlns:r="http://schemas.openxmlformats.org/officeDocument/2006/relationships" id="262" r:id="R35cd6ce6ed6742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af6a1a35043c5" /><Relationship Type="http://schemas.openxmlformats.org/officeDocument/2006/relationships/slide" Target="/ppt/slides/slide1.xml" Id="Rc811462bdf6a42b8" /><Relationship Type="http://schemas.openxmlformats.org/officeDocument/2006/relationships/slide" Target="/ppt/slides/slide2.xml" Id="Raa6eff2ce3bf4ac8" /><Relationship Type="http://schemas.openxmlformats.org/officeDocument/2006/relationships/slide" Target="/ppt/slides/slide3.xml" Id="R42713b5ec6374e8e" /><Relationship Type="http://schemas.openxmlformats.org/officeDocument/2006/relationships/slide" Target="/ppt/slides/slide4.xml" Id="Rb9fc556e6bc144f0" /><Relationship Type="http://schemas.openxmlformats.org/officeDocument/2006/relationships/slide" Target="/ppt/slides/slide5.xml" Id="R3074b92205574b42" /><Relationship Type="http://schemas.openxmlformats.org/officeDocument/2006/relationships/slide" Target="/ppt/slides/slide6.xml" Id="R5aa83b4c5d524ae8" /><Relationship Type="http://schemas.openxmlformats.org/officeDocument/2006/relationships/slide" Target="/ppt/slides/slide7.xml" Id="R35cd6ce6ed6742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a25840fb9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5bda5fa6848bb" /><Relationship Type="http://schemas.openxmlformats.org/officeDocument/2006/relationships/theme" Target="/ppt/slideMasters/theme/theme1.xml" Id="R66dbfedf60aa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5bda5fa6848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09cc1cfa641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e02f56abc45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45f1ab38046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10fd042ef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f901ded7948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4546554f046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5aefcecdc45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SOHL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48 136 349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48 674 141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GLENN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KENNETH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LINDA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GLENN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KENNETH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LINDA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Nøttelivegen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816188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938 458 499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