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737d66aa7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01070a3f54a51"/>
  </p:sldMasterIdLst>
  <p:sldIdLst>
    <p:sldId xmlns:r="http://schemas.openxmlformats.org/officeDocument/2006/relationships" id="256" r:id="R963320c3592c4ec1"/>
    <p:sldId xmlns:r="http://schemas.openxmlformats.org/officeDocument/2006/relationships" id="257" r:id="Rabee89d94c8e4902"/>
    <p:sldId xmlns:r="http://schemas.openxmlformats.org/officeDocument/2006/relationships" id="258" r:id="R3953a21e8585433a"/>
    <p:sldId xmlns:r="http://schemas.openxmlformats.org/officeDocument/2006/relationships" id="259" r:id="Re926ed400fdd4b09"/>
    <p:sldId xmlns:r="http://schemas.openxmlformats.org/officeDocument/2006/relationships" id="260" r:id="R2e2125d4b3ac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01070a3f54a51" /><Relationship Type="http://schemas.openxmlformats.org/officeDocument/2006/relationships/slide" Target="/ppt/slides/slide1.xml" Id="R963320c3592c4ec1" /><Relationship Type="http://schemas.openxmlformats.org/officeDocument/2006/relationships/slide" Target="/ppt/slides/slide2.xml" Id="Rabee89d94c8e4902" /><Relationship Type="http://schemas.openxmlformats.org/officeDocument/2006/relationships/slide" Target="/ppt/slides/slide3.xml" Id="R3953a21e8585433a" /><Relationship Type="http://schemas.openxmlformats.org/officeDocument/2006/relationships/slide" Target="/ppt/slides/slide4.xml" Id="Re926ed400fdd4b09" /><Relationship Type="http://schemas.openxmlformats.org/officeDocument/2006/relationships/slide" Target="/ppt/slides/slide5.xml" Id="R2e2125d4b3ac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6e1a7921d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d393b8ad47e8" /><Relationship Type="http://schemas.openxmlformats.org/officeDocument/2006/relationships/theme" Target="/ppt/slideMasters/theme/theme1.xml" Id="Recd730ad5977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7d393b8ad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9dac82945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b34f975c7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c366dace6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5ffacc0d9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0ae8b78a8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NORDKAPP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NORDKAPP KOMMUNE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09750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postmottak@nordkapp.kommune.no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www.nordkapp.kommune.no/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