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48417c9f4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60ecd80c14a9d"/>
  </p:sldMasterIdLst>
  <p:sldIdLst>
    <p:sldId xmlns:r="http://schemas.openxmlformats.org/officeDocument/2006/relationships" id="256" r:id="Red1d44f9c4824dd0"/>
    <p:sldId xmlns:r="http://schemas.openxmlformats.org/officeDocument/2006/relationships" id="257" r:id="Rabfaf599b5844d22"/>
    <p:sldId xmlns:r="http://schemas.openxmlformats.org/officeDocument/2006/relationships" id="258" r:id="R1813acdf7b2c4241"/>
    <p:sldId xmlns:r="http://schemas.openxmlformats.org/officeDocument/2006/relationships" id="259" r:id="Rddca846d56284e75"/>
    <p:sldId xmlns:r="http://schemas.openxmlformats.org/officeDocument/2006/relationships" id="260" r:id="R48906883715f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60ecd80c14a9d" /><Relationship Type="http://schemas.openxmlformats.org/officeDocument/2006/relationships/slide" Target="/ppt/slides/slide1.xml" Id="Red1d44f9c4824dd0" /><Relationship Type="http://schemas.openxmlformats.org/officeDocument/2006/relationships/slide" Target="/ppt/slides/slide2.xml" Id="Rabfaf599b5844d22" /><Relationship Type="http://schemas.openxmlformats.org/officeDocument/2006/relationships/slide" Target="/ppt/slides/slide3.xml" Id="R1813acdf7b2c4241" /><Relationship Type="http://schemas.openxmlformats.org/officeDocument/2006/relationships/slide" Target="/ppt/slides/slide4.xml" Id="Rddca846d56284e75" /><Relationship Type="http://schemas.openxmlformats.org/officeDocument/2006/relationships/slide" Target="/ppt/slides/slide5.xml" Id="R48906883715f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879bb5624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c38af6ccf42d3" /><Relationship Type="http://schemas.openxmlformats.org/officeDocument/2006/relationships/theme" Target="/ppt/slideMasters/theme/theme1.xml" Id="Rf363ccc7ae9d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c38af6ccf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e8bc59f66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cda0bed0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db8e8b095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4c06d8959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3b3196222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GULEN KOMMUNE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 78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postmottak@gulen.kommune.no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www.gulen.kommune.no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938 497 524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