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313d6c5c3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60ad4fcd640c8"/>
  </p:sldMasterIdLst>
  <p:sldIdLst>
    <p:sldId xmlns:r="http://schemas.openxmlformats.org/officeDocument/2006/relationships" id="256" r:id="R68c9e2b075214131"/>
    <p:sldId xmlns:r="http://schemas.openxmlformats.org/officeDocument/2006/relationships" id="257" r:id="R443feec209a34c33"/>
    <p:sldId xmlns:r="http://schemas.openxmlformats.org/officeDocument/2006/relationships" id="258" r:id="R977479a023074819"/>
    <p:sldId xmlns:r="http://schemas.openxmlformats.org/officeDocument/2006/relationships" id="259" r:id="R085027883e6d44ac"/>
    <p:sldId xmlns:r="http://schemas.openxmlformats.org/officeDocument/2006/relationships" id="260" r:id="Raaaa9ae99d3947ff"/>
    <p:sldId xmlns:r="http://schemas.openxmlformats.org/officeDocument/2006/relationships" id="261" r:id="Rec515173e55c4e80"/>
    <p:sldId xmlns:r="http://schemas.openxmlformats.org/officeDocument/2006/relationships" id="262" r:id="Re97ae6ef19cb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60ad4fcd640c8" /><Relationship Type="http://schemas.openxmlformats.org/officeDocument/2006/relationships/slide" Target="/ppt/slides/slide1.xml" Id="R68c9e2b075214131" /><Relationship Type="http://schemas.openxmlformats.org/officeDocument/2006/relationships/slide" Target="/ppt/slides/slide2.xml" Id="R443feec209a34c33" /><Relationship Type="http://schemas.openxmlformats.org/officeDocument/2006/relationships/slide" Target="/ppt/slides/slide3.xml" Id="R977479a023074819" /><Relationship Type="http://schemas.openxmlformats.org/officeDocument/2006/relationships/slide" Target="/ppt/slides/slide4.xml" Id="R085027883e6d44ac" /><Relationship Type="http://schemas.openxmlformats.org/officeDocument/2006/relationships/slide" Target="/ppt/slides/slide5.xml" Id="Raaaa9ae99d3947ff" /><Relationship Type="http://schemas.openxmlformats.org/officeDocument/2006/relationships/slide" Target="/ppt/slides/slide6.xml" Id="Rec515173e55c4e80" /><Relationship Type="http://schemas.openxmlformats.org/officeDocument/2006/relationships/slide" Target="/ppt/slides/slide7.xml" Id="Re97ae6ef19cb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34ace29b5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63a7e909472c" /><Relationship Type="http://schemas.openxmlformats.org/officeDocument/2006/relationships/theme" Target="/ppt/slideMasters/theme/theme1.xml" Id="R005724413ebf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863a7e909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987cf029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8c50a5fe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8fe55364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a90b300c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94f7f157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6d82d5b11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352ab2a4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412 169 097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441 665 121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