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89f2edf2dde48c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ad69337e48742be"/>
  </p:sldMasterIdLst>
  <p:sldIdLst>
    <p:sldId xmlns:r="http://schemas.openxmlformats.org/officeDocument/2006/relationships" id="256" r:id="R771d7ee29afa430f"/>
    <p:sldId xmlns:r="http://schemas.openxmlformats.org/officeDocument/2006/relationships" id="257" r:id="Rb17c540a097c41a5"/>
    <p:sldId xmlns:r="http://schemas.openxmlformats.org/officeDocument/2006/relationships" id="258" r:id="R2b9527724fb548fa"/>
    <p:sldId xmlns:r="http://schemas.openxmlformats.org/officeDocument/2006/relationships" id="259" r:id="R46062062958d4743"/>
    <p:sldId xmlns:r="http://schemas.openxmlformats.org/officeDocument/2006/relationships" id="260" r:id="R69d808b9883f4737"/>
    <p:sldId xmlns:r="http://schemas.openxmlformats.org/officeDocument/2006/relationships" id="261" r:id="Rf1a7d33d44204b8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d69337e48742be" /><Relationship Type="http://schemas.openxmlformats.org/officeDocument/2006/relationships/slide" Target="/ppt/slides/slide1.xml" Id="R771d7ee29afa430f" /><Relationship Type="http://schemas.openxmlformats.org/officeDocument/2006/relationships/slide" Target="/ppt/slides/slide2.xml" Id="Rb17c540a097c41a5" /><Relationship Type="http://schemas.openxmlformats.org/officeDocument/2006/relationships/slide" Target="/ppt/slides/slide3.xml" Id="R2b9527724fb548fa" /><Relationship Type="http://schemas.openxmlformats.org/officeDocument/2006/relationships/slide" Target="/ppt/slides/slide4.xml" Id="R46062062958d4743" /><Relationship Type="http://schemas.openxmlformats.org/officeDocument/2006/relationships/slide" Target="/ppt/slides/slide5.xml" Id="R69d808b9883f4737" /><Relationship Type="http://schemas.openxmlformats.org/officeDocument/2006/relationships/slide" Target="/ppt/slides/slide6.xml" Id="Rf1a7d33d44204b8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73e73225cd43d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c3c3a691da4fd6" /><Relationship Type="http://schemas.openxmlformats.org/officeDocument/2006/relationships/theme" Target="/ppt/slideMasters/theme/theme1.xml" Id="Rf32e2aabd4fd459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fc3c3a691da4fd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9232a155144cf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26e87f216a498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a350c8d40c406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d4d614900743d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386c7d8f574cd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2a1aa51bad46f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O. KAVLI OG KNUT KAVLIS ALLMENNYTTIGE FOND STI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 KAVLI OG KNUT KAVLIS ALLMENNYTTIGE FOND STI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O. KAVLI OG KNUT KAVLIS ALLMENNYTTIGE FOND STI ble etablert [år] og holder til i Nesttun.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 KAVLI OG KNUT KAVLIS ALLMENNYTTIGE FOND STI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 KAVLI OG KNUT KAVLIS ALLMENNYTTIGE FOND STI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 KAVLI OG KNUT KAVLIS ALLMENNYTTIGE FOND STI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100 130 000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83 102 000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29 284 000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666 958 000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776 187 000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 KAVLI OG KNUT KAVLIS ALLMENNYTTIGE FOND STI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Sandbrekkevegen 91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5225 Nesttun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10 00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post@kavlifondet.no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www.kavlifondet.no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938 503 583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 KAVLI OG KNUT KAVLIS ALLMENNYTTIGE FOND STI</a:t>
            </a:r>
          </a:p>
        </p:txBody>
      </p:sp>
    </p:spTree>
  </p:cSld>
  <p:clrMapOvr>
    <a:masterClrMapping xmlns:a="http://schemas.openxmlformats.org/drawingml/2006/main"/>
  </p:clrMapOvr>
</p:sld>
</file>