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7b475262f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da4856dfb48e6"/>
  </p:sldMasterIdLst>
  <p:sldIdLst>
    <p:sldId xmlns:r="http://schemas.openxmlformats.org/officeDocument/2006/relationships" id="256" r:id="Rfbddadaff3a14be1"/>
    <p:sldId xmlns:r="http://schemas.openxmlformats.org/officeDocument/2006/relationships" id="257" r:id="R3accfb6f4fd14c1e"/>
    <p:sldId xmlns:r="http://schemas.openxmlformats.org/officeDocument/2006/relationships" id="258" r:id="R4b6d5238650745cd"/>
    <p:sldId xmlns:r="http://schemas.openxmlformats.org/officeDocument/2006/relationships" id="259" r:id="Re60b7099385044ca"/>
    <p:sldId xmlns:r="http://schemas.openxmlformats.org/officeDocument/2006/relationships" id="260" r:id="R6d74dd8404de4a30"/>
    <p:sldId xmlns:r="http://schemas.openxmlformats.org/officeDocument/2006/relationships" id="261" r:id="Rc13b56dba0b04482"/>
    <p:sldId xmlns:r="http://schemas.openxmlformats.org/officeDocument/2006/relationships" id="262" r:id="Rf751556d9349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da4856dfb48e6" /><Relationship Type="http://schemas.openxmlformats.org/officeDocument/2006/relationships/slide" Target="/ppt/slides/slide1.xml" Id="Rfbddadaff3a14be1" /><Relationship Type="http://schemas.openxmlformats.org/officeDocument/2006/relationships/slide" Target="/ppt/slides/slide2.xml" Id="R3accfb6f4fd14c1e" /><Relationship Type="http://schemas.openxmlformats.org/officeDocument/2006/relationships/slide" Target="/ppt/slides/slide3.xml" Id="R4b6d5238650745cd" /><Relationship Type="http://schemas.openxmlformats.org/officeDocument/2006/relationships/slide" Target="/ppt/slides/slide4.xml" Id="Re60b7099385044ca" /><Relationship Type="http://schemas.openxmlformats.org/officeDocument/2006/relationships/slide" Target="/ppt/slides/slide5.xml" Id="R6d74dd8404de4a30" /><Relationship Type="http://schemas.openxmlformats.org/officeDocument/2006/relationships/slide" Target="/ppt/slides/slide6.xml" Id="Rc13b56dba0b04482" /><Relationship Type="http://schemas.openxmlformats.org/officeDocument/2006/relationships/slide" Target="/ppt/slides/slide7.xml" Id="Rf751556d9349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bbf7fad15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e0abef242446a" /><Relationship Type="http://schemas.openxmlformats.org/officeDocument/2006/relationships/theme" Target="/ppt/slideMasters/theme/theme1.xml" Id="R0f6c9369d9f3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e0abef242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af41a69d248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8f4cbe308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3cdcccb99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ab84eb7e9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2055fe90747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f7665b30640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15dc69b7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SYNCRON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SYNCRON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10 666 100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14 507 303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SINGSTAD LEIF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SJØMO LARS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SINGO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SINGCOMP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HAUGRØNNING NIKLAUS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BERIT CATHERINE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938 519 846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SYNCRON AS</a:t>
            </a:r>
          </a:p>
        </p:txBody>
      </p:sp>
    </p:spTree>
  </p:cSld>
  <p:clrMapOvr>
    <a:masterClrMapping xmlns:a="http://schemas.openxmlformats.org/drawingml/2006/main"/>
  </p:clrMapOvr>
</p:sld>
</file>