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27e7b3182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6baeafb97409b"/>
  </p:sldMasterIdLst>
  <p:sldIdLst>
    <p:sldId xmlns:r="http://schemas.openxmlformats.org/officeDocument/2006/relationships" id="256" r:id="Ra8d2f40f64824e8c"/>
    <p:sldId xmlns:r="http://schemas.openxmlformats.org/officeDocument/2006/relationships" id="257" r:id="R4560cb39fe2d426f"/>
    <p:sldId xmlns:r="http://schemas.openxmlformats.org/officeDocument/2006/relationships" id="258" r:id="Ree82c7b8705a4ea0"/>
    <p:sldId xmlns:r="http://schemas.openxmlformats.org/officeDocument/2006/relationships" id="259" r:id="R9c9d2db5f1ef474e"/>
    <p:sldId xmlns:r="http://schemas.openxmlformats.org/officeDocument/2006/relationships" id="260" r:id="Rfd0ebed434664058"/>
    <p:sldId xmlns:r="http://schemas.openxmlformats.org/officeDocument/2006/relationships" id="261" r:id="R4d1dbefba9454c4a"/>
    <p:sldId xmlns:r="http://schemas.openxmlformats.org/officeDocument/2006/relationships" id="262" r:id="R3dde997773cf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6baeafb97409b" /><Relationship Type="http://schemas.openxmlformats.org/officeDocument/2006/relationships/slide" Target="/ppt/slides/slide1.xml" Id="Ra8d2f40f64824e8c" /><Relationship Type="http://schemas.openxmlformats.org/officeDocument/2006/relationships/slide" Target="/ppt/slides/slide2.xml" Id="R4560cb39fe2d426f" /><Relationship Type="http://schemas.openxmlformats.org/officeDocument/2006/relationships/slide" Target="/ppt/slides/slide3.xml" Id="Ree82c7b8705a4ea0" /><Relationship Type="http://schemas.openxmlformats.org/officeDocument/2006/relationships/slide" Target="/ppt/slides/slide4.xml" Id="R9c9d2db5f1ef474e" /><Relationship Type="http://schemas.openxmlformats.org/officeDocument/2006/relationships/slide" Target="/ppt/slides/slide5.xml" Id="Rfd0ebed434664058" /><Relationship Type="http://schemas.openxmlformats.org/officeDocument/2006/relationships/slide" Target="/ppt/slides/slide6.xml" Id="R4d1dbefba9454c4a" /><Relationship Type="http://schemas.openxmlformats.org/officeDocument/2006/relationships/slide" Target="/ppt/slides/slide7.xml" Id="R3dde997773cf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65c0d534a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de5b4874d4bd1" /><Relationship Type="http://schemas.openxmlformats.org/officeDocument/2006/relationships/theme" Target="/ppt/slideMasters/theme/theme1.xml" Id="R39395dcf0a19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de5b4874d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23c1bf5c243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eea48c8b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d257fb3af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7af5854f8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5ff6df125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6187b09844b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4963f38c3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OTTAR AUGDAL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AUGDAL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AUGDAL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AUGDAL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AUGDAL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AUGDAL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70 507 482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33 811 802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53 185 192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AUGDAL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AUGDAL HALLGEIR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DRIVENES ANITA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KADRI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MADRI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AUGDAL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59 20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augdal@augdal.no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938 524 831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OTTAR AUGDAL AS</a:t>
            </a:r>
          </a:p>
        </p:txBody>
      </p:sp>
    </p:spTree>
  </p:cSld>
  <p:clrMapOvr>
    <a:masterClrMapping xmlns:a="http://schemas.openxmlformats.org/drawingml/2006/main"/>
  </p:clrMapOvr>
</p:sld>
</file>