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4d841b1c91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4270298334f43"/>
  </p:sldMasterIdLst>
  <p:sldIdLst>
    <p:sldId xmlns:r="http://schemas.openxmlformats.org/officeDocument/2006/relationships" id="256" r:id="Rc4b7b5f5d28642b5"/>
    <p:sldId xmlns:r="http://schemas.openxmlformats.org/officeDocument/2006/relationships" id="257" r:id="R3fabd8c7ee5a477c"/>
    <p:sldId xmlns:r="http://schemas.openxmlformats.org/officeDocument/2006/relationships" id="258" r:id="R1a13b465b9654b6a"/>
    <p:sldId xmlns:r="http://schemas.openxmlformats.org/officeDocument/2006/relationships" id="259" r:id="R6c09a902d97349ee"/>
    <p:sldId xmlns:r="http://schemas.openxmlformats.org/officeDocument/2006/relationships" id="260" r:id="R40c49d412608455c"/>
    <p:sldId xmlns:r="http://schemas.openxmlformats.org/officeDocument/2006/relationships" id="261" r:id="Rc451bad45bf3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4270298334f43" /><Relationship Type="http://schemas.openxmlformats.org/officeDocument/2006/relationships/slide" Target="/ppt/slides/slide1.xml" Id="Rc4b7b5f5d28642b5" /><Relationship Type="http://schemas.openxmlformats.org/officeDocument/2006/relationships/slide" Target="/ppt/slides/slide2.xml" Id="R3fabd8c7ee5a477c" /><Relationship Type="http://schemas.openxmlformats.org/officeDocument/2006/relationships/slide" Target="/ppt/slides/slide3.xml" Id="R1a13b465b9654b6a" /><Relationship Type="http://schemas.openxmlformats.org/officeDocument/2006/relationships/slide" Target="/ppt/slides/slide4.xml" Id="R6c09a902d97349ee" /><Relationship Type="http://schemas.openxmlformats.org/officeDocument/2006/relationships/slide" Target="/ppt/slides/slide5.xml" Id="R40c49d412608455c" /><Relationship Type="http://schemas.openxmlformats.org/officeDocument/2006/relationships/slide" Target="/ppt/slides/slide6.xml" Id="Rc451bad45bf3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c4016ed804e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d98a1952542a2" /><Relationship Type="http://schemas.openxmlformats.org/officeDocument/2006/relationships/theme" Target="/ppt/slideMasters/theme/theme1.xml" Id="R2411f9176d854a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0d98a1952542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5a5a1630445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87e9de13144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587707d2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d71be6df2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b7cd7ad344b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01ef5e8eb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RØDE KORS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RØDE KORS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40 656 171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−2 067 844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69 320 916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72 988 705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Sandviksbodene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79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bergen@redcross.no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938 567 409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