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01a0d0ef424c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05259c59c74d54"/>
  </p:sldMasterIdLst>
  <p:sldIdLst>
    <p:sldId xmlns:r="http://schemas.openxmlformats.org/officeDocument/2006/relationships" id="256" r:id="R8b9b1afd43b14239"/>
    <p:sldId xmlns:r="http://schemas.openxmlformats.org/officeDocument/2006/relationships" id="257" r:id="R31ca5831ffc24844"/>
    <p:sldId xmlns:r="http://schemas.openxmlformats.org/officeDocument/2006/relationships" id="258" r:id="R0234fa02b53e44d2"/>
    <p:sldId xmlns:r="http://schemas.openxmlformats.org/officeDocument/2006/relationships" id="259" r:id="Rcdbbde40086245c1"/>
    <p:sldId xmlns:r="http://schemas.openxmlformats.org/officeDocument/2006/relationships" id="260" r:id="R9805139b9bf644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05259c59c74d54" /><Relationship Type="http://schemas.openxmlformats.org/officeDocument/2006/relationships/slide" Target="/ppt/slides/slide1.xml" Id="R8b9b1afd43b14239" /><Relationship Type="http://schemas.openxmlformats.org/officeDocument/2006/relationships/slide" Target="/ppt/slides/slide2.xml" Id="R31ca5831ffc24844" /><Relationship Type="http://schemas.openxmlformats.org/officeDocument/2006/relationships/slide" Target="/ppt/slides/slide3.xml" Id="R0234fa02b53e44d2" /><Relationship Type="http://schemas.openxmlformats.org/officeDocument/2006/relationships/slide" Target="/ppt/slides/slide4.xml" Id="Rcdbbde40086245c1" /><Relationship Type="http://schemas.openxmlformats.org/officeDocument/2006/relationships/slide" Target="/ppt/slides/slide5.xml" Id="R9805139b9bf644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c9c54d0c746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2c00e6afc41e1" /><Relationship Type="http://schemas.openxmlformats.org/officeDocument/2006/relationships/theme" Target="/ppt/slideMasters/theme/theme1.xml" Id="Ra63538f0b64d46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f2c00e6afc41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33f28c5b44b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aa635642944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3278b48fd4d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5d1a2160443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807def5034d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NOTODDEN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NOTODDEN KOMMUNE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Teatergata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3674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 01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postmottak@notodden.kommune.no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www.notodden.kommune.no/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938 583 986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NOTODDEN KOMMUNE</a:t>
            </a:r>
          </a:p>
        </p:txBody>
      </p:sp>
    </p:spTree>
  </p:cSld>
  <p:clrMapOvr>
    <a:masterClrMapping xmlns:a="http://schemas.openxmlformats.org/drawingml/2006/main"/>
  </p:clrMapOvr>
</p:sld>
</file>