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d3aa76c7a3e4b1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f4f0fc5bb8a4843"/>
  </p:sldMasterIdLst>
  <p:sldIdLst>
    <p:sldId xmlns:r="http://schemas.openxmlformats.org/officeDocument/2006/relationships" id="256" r:id="R1631d485ec1449f2"/>
    <p:sldId xmlns:r="http://schemas.openxmlformats.org/officeDocument/2006/relationships" id="257" r:id="R5ce09fc921304ed0"/>
    <p:sldId xmlns:r="http://schemas.openxmlformats.org/officeDocument/2006/relationships" id="258" r:id="R2bb35d55515f454f"/>
    <p:sldId xmlns:r="http://schemas.openxmlformats.org/officeDocument/2006/relationships" id="259" r:id="R5bd78c9bb17c4b2c"/>
    <p:sldId xmlns:r="http://schemas.openxmlformats.org/officeDocument/2006/relationships" id="260" r:id="R3bc0a91bf0464b03"/>
    <p:sldId xmlns:r="http://schemas.openxmlformats.org/officeDocument/2006/relationships" id="261" r:id="R9818c34fa4bb433b"/>
    <p:sldId xmlns:r="http://schemas.openxmlformats.org/officeDocument/2006/relationships" id="262" r:id="Ra910668047c141c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4f0fc5bb8a4843" /><Relationship Type="http://schemas.openxmlformats.org/officeDocument/2006/relationships/slide" Target="/ppt/slides/slide1.xml" Id="R1631d485ec1449f2" /><Relationship Type="http://schemas.openxmlformats.org/officeDocument/2006/relationships/slide" Target="/ppt/slides/slide2.xml" Id="R5ce09fc921304ed0" /><Relationship Type="http://schemas.openxmlformats.org/officeDocument/2006/relationships/slide" Target="/ppt/slides/slide3.xml" Id="R2bb35d55515f454f" /><Relationship Type="http://schemas.openxmlformats.org/officeDocument/2006/relationships/slide" Target="/ppt/slides/slide4.xml" Id="R5bd78c9bb17c4b2c" /><Relationship Type="http://schemas.openxmlformats.org/officeDocument/2006/relationships/slide" Target="/ppt/slides/slide5.xml" Id="R3bc0a91bf0464b03" /><Relationship Type="http://schemas.openxmlformats.org/officeDocument/2006/relationships/slide" Target="/ppt/slides/slide6.xml" Id="R9818c34fa4bb433b" /><Relationship Type="http://schemas.openxmlformats.org/officeDocument/2006/relationships/slide" Target="/ppt/slides/slide7.xml" Id="Ra910668047c141c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3334166aae4dd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59ca6356394f7d" /><Relationship Type="http://schemas.openxmlformats.org/officeDocument/2006/relationships/theme" Target="/ppt/slideMasters/theme/theme1.xml" Id="R5e6f917a8cf3442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859ca6356394f7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5a7ec6ce23462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dc12b90b03498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e352fde871449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1a005180ad456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095ab9de364bc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446e5c68b84e5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3ae26857da4bd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KINESISK NORSK HANDELSSELSKAP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KINESISK NORSK HANDELSSELSKAP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KINESISK NORSK HANDELSSELSKAP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KINESISK NORSK HANDELSSELSKAP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KINESISK NORSK HANDELSSELSKAP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KINESISK NORSK HANDELSSELSKAP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880 812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9 948 759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9 953 845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KINESISK NORSK HANDELSSELSKAP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KOLLSTRØM  –  64,0 %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KOLLSTRØM  –  36,0 %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KINESISK NORSK HANDELSSELSKAP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Auens vei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3040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938 584 958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KINESISK NORSK HANDELSSELSKAP AS</a:t>
            </a:r>
          </a:p>
        </p:txBody>
      </p:sp>
    </p:spTree>
  </p:cSld>
  <p:clrMapOvr>
    <a:masterClrMapping xmlns:a="http://schemas.openxmlformats.org/drawingml/2006/main"/>
  </p:clrMapOvr>
</p:sld>
</file>