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2c39fecaca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5902caaf84593"/>
  </p:sldMasterIdLst>
  <p:sldIdLst>
    <p:sldId xmlns:r="http://schemas.openxmlformats.org/officeDocument/2006/relationships" id="256" r:id="Rc9c8587f71234964"/>
    <p:sldId xmlns:r="http://schemas.openxmlformats.org/officeDocument/2006/relationships" id="257" r:id="Rc522e4bf47734699"/>
    <p:sldId xmlns:r="http://schemas.openxmlformats.org/officeDocument/2006/relationships" id="258" r:id="Rd0c0dac9a2f34ca4"/>
    <p:sldId xmlns:r="http://schemas.openxmlformats.org/officeDocument/2006/relationships" id="259" r:id="R1c7bc283e1f5429e"/>
    <p:sldId xmlns:r="http://schemas.openxmlformats.org/officeDocument/2006/relationships" id="260" r:id="R33fe029494a3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5902caaf84593" /><Relationship Type="http://schemas.openxmlformats.org/officeDocument/2006/relationships/slide" Target="/ppt/slides/slide1.xml" Id="Rc9c8587f71234964" /><Relationship Type="http://schemas.openxmlformats.org/officeDocument/2006/relationships/slide" Target="/ppt/slides/slide2.xml" Id="Rc522e4bf47734699" /><Relationship Type="http://schemas.openxmlformats.org/officeDocument/2006/relationships/slide" Target="/ppt/slides/slide3.xml" Id="Rd0c0dac9a2f34ca4" /><Relationship Type="http://schemas.openxmlformats.org/officeDocument/2006/relationships/slide" Target="/ppt/slides/slide4.xml" Id="R1c7bc283e1f5429e" /><Relationship Type="http://schemas.openxmlformats.org/officeDocument/2006/relationships/slide" Target="/ppt/slides/slide5.xml" Id="R33fe029494a3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1979ad09a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abd7da2354690" /><Relationship Type="http://schemas.openxmlformats.org/officeDocument/2006/relationships/theme" Target="/ppt/slideMasters/theme/theme1.xml" Id="Re9609bb755a1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abd7da235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2ec1b111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220fa9d8c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e481c2fb3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6541a59e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20956374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LEVANGER KOMMUNE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den godes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74052500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postmottak@levanger.kommune.no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www.levanger.kommune.no/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LEVANGER KOMMUNE</a:t>
            </a:r>
          </a:p>
        </p:txBody>
      </p:sp>
    </p:spTree>
  </p:cSld>
  <p:clrMapOvr>
    <a:masterClrMapping xmlns:a="http://schemas.openxmlformats.org/drawingml/2006/main"/>
  </p:clrMapOvr>
</p:sld>
</file>