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ee592417d74d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0912dd6e1e4e5c"/>
  </p:sldMasterIdLst>
  <p:sldIdLst>
    <p:sldId xmlns:r="http://schemas.openxmlformats.org/officeDocument/2006/relationships" id="256" r:id="R45bcbdb1942841a7"/>
    <p:sldId xmlns:r="http://schemas.openxmlformats.org/officeDocument/2006/relationships" id="257" r:id="R05df52ed73724209"/>
    <p:sldId xmlns:r="http://schemas.openxmlformats.org/officeDocument/2006/relationships" id="258" r:id="R1d0cbe8fd99148de"/>
    <p:sldId xmlns:r="http://schemas.openxmlformats.org/officeDocument/2006/relationships" id="259" r:id="Rafa2141434344acb"/>
    <p:sldId xmlns:r="http://schemas.openxmlformats.org/officeDocument/2006/relationships" id="260" r:id="Rf40da590f6674d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0912dd6e1e4e5c" /><Relationship Type="http://schemas.openxmlformats.org/officeDocument/2006/relationships/slide" Target="/ppt/slides/slide1.xml" Id="R45bcbdb1942841a7" /><Relationship Type="http://schemas.openxmlformats.org/officeDocument/2006/relationships/slide" Target="/ppt/slides/slide2.xml" Id="R05df52ed73724209" /><Relationship Type="http://schemas.openxmlformats.org/officeDocument/2006/relationships/slide" Target="/ppt/slides/slide3.xml" Id="R1d0cbe8fd99148de" /><Relationship Type="http://schemas.openxmlformats.org/officeDocument/2006/relationships/slide" Target="/ppt/slides/slide4.xml" Id="Rafa2141434344acb" /><Relationship Type="http://schemas.openxmlformats.org/officeDocument/2006/relationships/slide" Target="/ppt/slides/slide5.xml" Id="Rf40da590f6674d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217bf0430948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516e9eb694432" /><Relationship Type="http://schemas.openxmlformats.org/officeDocument/2006/relationships/theme" Target="/ppt/slideMasters/theme/theme1.xml" Id="R92a6c700635849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2516e9eb6944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5347f839245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fcc7d7d4a43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b64493ade46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66519a33748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14a775bd949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MIDT-NORSK GJENSIDIG BRANNKASSE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MIDT-NORSK GJENSIDIG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MIDT-NORSK GJENSIDIG BRANNKASSE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MIDT-NORSK GJENSIDIG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MIDT-NORSK GJENSIDIG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MIDT-NORSK GJENSIDIG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Kjøpmannsgata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7500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82 36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stjordal@gjensidige.no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gjensidige.no/stjørdal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938 587 140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MIDT-NORSK GJENSIDIG BRANNKASSE</a:t>
            </a:r>
          </a:p>
        </p:txBody>
      </p:sp>
    </p:spTree>
  </p:cSld>
  <p:clrMapOvr>
    <a:masterClrMapping xmlns:a="http://schemas.openxmlformats.org/drawingml/2006/main"/>
  </p:clrMapOvr>
</p:sld>
</file>