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5a8bd1d4a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43e0e4162422b"/>
  </p:sldMasterIdLst>
  <p:sldIdLst>
    <p:sldId xmlns:r="http://schemas.openxmlformats.org/officeDocument/2006/relationships" id="256" r:id="R3307ef9e78f74061"/>
    <p:sldId xmlns:r="http://schemas.openxmlformats.org/officeDocument/2006/relationships" id="257" r:id="R894040f159084da5"/>
    <p:sldId xmlns:r="http://schemas.openxmlformats.org/officeDocument/2006/relationships" id="258" r:id="Ra2f79a01037c477a"/>
    <p:sldId xmlns:r="http://schemas.openxmlformats.org/officeDocument/2006/relationships" id="259" r:id="Rf9c49f7cd0c04a04"/>
    <p:sldId xmlns:r="http://schemas.openxmlformats.org/officeDocument/2006/relationships" id="260" r:id="R54ac5604533a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43e0e4162422b" /><Relationship Type="http://schemas.openxmlformats.org/officeDocument/2006/relationships/slide" Target="/ppt/slides/slide1.xml" Id="R3307ef9e78f74061" /><Relationship Type="http://schemas.openxmlformats.org/officeDocument/2006/relationships/slide" Target="/ppt/slides/slide2.xml" Id="R894040f159084da5" /><Relationship Type="http://schemas.openxmlformats.org/officeDocument/2006/relationships/slide" Target="/ppt/slides/slide3.xml" Id="Ra2f79a01037c477a" /><Relationship Type="http://schemas.openxmlformats.org/officeDocument/2006/relationships/slide" Target="/ppt/slides/slide4.xml" Id="Rf9c49f7cd0c04a04" /><Relationship Type="http://schemas.openxmlformats.org/officeDocument/2006/relationships/slide" Target="/ppt/slides/slide5.xml" Id="R54ac5604533a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1a2c7cf40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9e178b97048ef" /><Relationship Type="http://schemas.openxmlformats.org/officeDocument/2006/relationships/theme" Target="/ppt/slideMasters/theme/theme1.xml" Id="Rc8b0f6329638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9e178b970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3fe84a05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d5c2d25f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9a1901faf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4f7a9758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0bc72fba3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KOMMUNE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04 82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