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eaee0d66044b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75ad07c2034dbb"/>
  </p:sldMasterIdLst>
  <p:sldIdLst>
    <p:sldId xmlns:r="http://schemas.openxmlformats.org/officeDocument/2006/relationships" id="256" r:id="R0b0f4861e9444e4c"/>
    <p:sldId xmlns:r="http://schemas.openxmlformats.org/officeDocument/2006/relationships" id="257" r:id="Rc51b7e163ee64366"/>
    <p:sldId xmlns:r="http://schemas.openxmlformats.org/officeDocument/2006/relationships" id="258" r:id="R30325183e9294692"/>
    <p:sldId xmlns:r="http://schemas.openxmlformats.org/officeDocument/2006/relationships" id="259" r:id="R8ae01cca60774bd6"/>
    <p:sldId xmlns:r="http://schemas.openxmlformats.org/officeDocument/2006/relationships" id="260" r:id="R9701f0d145b54f45"/>
    <p:sldId xmlns:r="http://schemas.openxmlformats.org/officeDocument/2006/relationships" id="261" r:id="Rf7e989dc53c544bf"/>
    <p:sldId xmlns:r="http://schemas.openxmlformats.org/officeDocument/2006/relationships" id="262" r:id="R2b4c80590d6849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75ad07c2034dbb" /><Relationship Type="http://schemas.openxmlformats.org/officeDocument/2006/relationships/slide" Target="/ppt/slides/slide1.xml" Id="R0b0f4861e9444e4c" /><Relationship Type="http://schemas.openxmlformats.org/officeDocument/2006/relationships/slide" Target="/ppt/slides/slide2.xml" Id="Rc51b7e163ee64366" /><Relationship Type="http://schemas.openxmlformats.org/officeDocument/2006/relationships/slide" Target="/ppt/slides/slide3.xml" Id="R30325183e9294692" /><Relationship Type="http://schemas.openxmlformats.org/officeDocument/2006/relationships/slide" Target="/ppt/slides/slide4.xml" Id="R8ae01cca60774bd6" /><Relationship Type="http://schemas.openxmlformats.org/officeDocument/2006/relationships/slide" Target="/ppt/slides/slide5.xml" Id="R9701f0d145b54f45" /><Relationship Type="http://schemas.openxmlformats.org/officeDocument/2006/relationships/slide" Target="/ppt/slides/slide6.xml" Id="Rf7e989dc53c544bf" /><Relationship Type="http://schemas.openxmlformats.org/officeDocument/2006/relationships/slide" Target="/ppt/slides/slide7.xml" Id="R2b4c80590d6849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03e30f887144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b436f9b6d431c" /><Relationship Type="http://schemas.openxmlformats.org/officeDocument/2006/relationships/theme" Target="/ppt/slideMasters/theme/theme1.xml" Id="R6e1f74d92a4245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cb436f9b6d43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d7c1b39a44a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f1e155a6a49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d4648b73540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ea8ffbe654a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436a778a94e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7b0eabf5445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8c15ace904c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 REGNSKAP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8 456 441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838 691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697 822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2 852 711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5 830 235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VIKSE HANNA ELISABETH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AAREKOL LEIF GUNNAR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RUNE  –  20,3 %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KARL OTTO  –  13,0 %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Karmsundgata 204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94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938 642 389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AS</a:t>
            </a:r>
          </a:p>
        </p:txBody>
      </p:sp>
    </p:spTree>
  </p:cSld>
  <p:clrMapOvr>
    <a:masterClrMapping xmlns:a="http://schemas.openxmlformats.org/drawingml/2006/main"/>
  </p:clrMapOvr>
</p:sld>
</file>