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e41db9ebac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0185ce25664a73"/>
  </p:sldMasterIdLst>
  <p:sldIdLst>
    <p:sldId xmlns:r="http://schemas.openxmlformats.org/officeDocument/2006/relationships" id="256" r:id="Re568d4de6e6c49d9"/>
    <p:sldId xmlns:r="http://schemas.openxmlformats.org/officeDocument/2006/relationships" id="257" r:id="R71babdf7824048bd"/>
    <p:sldId xmlns:r="http://schemas.openxmlformats.org/officeDocument/2006/relationships" id="258" r:id="Rcf6afbb684ed453a"/>
    <p:sldId xmlns:r="http://schemas.openxmlformats.org/officeDocument/2006/relationships" id="259" r:id="R07190782badf47a2"/>
    <p:sldId xmlns:r="http://schemas.openxmlformats.org/officeDocument/2006/relationships" id="260" r:id="Rcafed96a398944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0185ce25664a73" /><Relationship Type="http://schemas.openxmlformats.org/officeDocument/2006/relationships/slide" Target="/ppt/slides/slide1.xml" Id="Re568d4de6e6c49d9" /><Relationship Type="http://schemas.openxmlformats.org/officeDocument/2006/relationships/slide" Target="/ppt/slides/slide2.xml" Id="R71babdf7824048bd" /><Relationship Type="http://schemas.openxmlformats.org/officeDocument/2006/relationships/slide" Target="/ppt/slides/slide3.xml" Id="Rcf6afbb684ed453a" /><Relationship Type="http://schemas.openxmlformats.org/officeDocument/2006/relationships/slide" Target="/ppt/slides/slide4.xml" Id="R07190782badf47a2" /><Relationship Type="http://schemas.openxmlformats.org/officeDocument/2006/relationships/slide" Target="/ppt/slides/slide5.xml" Id="Rcafed96a398944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46ec7e6d0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c009b68c84980" /><Relationship Type="http://schemas.openxmlformats.org/officeDocument/2006/relationships/theme" Target="/ppt/slideMasters/theme/theme1.xml" Id="R7d420dbf1e36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4c009b68c849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cc747fcc641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470761716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95f53dbab49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d5cf3a72644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3fbb045946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NORDLYS FORSIKRING GJENSIDIG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NORDLYS FORSIKRING GJENSIDIG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40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firmapost@nordlysforsikring.no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www.nordlysforsikring.no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938 644 144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NORDLYS FORSIKRING GJENSIDIG</a:t>
            </a:r>
          </a:p>
        </p:txBody>
      </p:sp>
    </p:spTree>
  </p:cSld>
  <p:clrMapOvr>
    <a:masterClrMapping xmlns:a="http://schemas.openxmlformats.org/drawingml/2006/main"/>
  </p:clrMapOvr>
</p:sld>
</file>