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b15ec15ce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7f0b22d7a4837"/>
  </p:sldMasterIdLst>
  <p:sldIdLst>
    <p:sldId xmlns:r="http://schemas.openxmlformats.org/officeDocument/2006/relationships" id="256" r:id="R700ddc83761d40db"/>
    <p:sldId xmlns:r="http://schemas.openxmlformats.org/officeDocument/2006/relationships" id="257" r:id="R5fa6a12d85854839"/>
    <p:sldId xmlns:r="http://schemas.openxmlformats.org/officeDocument/2006/relationships" id="258" r:id="Rcb28b37691714757"/>
    <p:sldId xmlns:r="http://schemas.openxmlformats.org/officeDocument/2006/relationships" id="259" r:id="R78cea03778454c79"/>
    <p:sldId xmlns:r="http://schemas.openxmlformats.org/officeDocument/2006/relationships" id="260" r:id="R12b0846adeb44a63"/>
    <p:sldId xmlns:r="http://schemas.openxmlformats.org/officeDocument/2006/relationships" id="261" r:id="R4e4bf7ebe0f7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7f0b22d7a4837" /><Relationship Type="http://schemas.openxmlformats.org/officeDocument/2006/relationships/slide" Target="/ppt/slides/slide1.xml" Id="R700ddc83761d40db" /><Relationship Type="http://schemas.openxmlformats.org/officeDocument/2006/relationships/slide" Target="/ppt/slides/slide2.xml" Id="R5fa6a12d85854839" /><Relationship Type="http://schemas.openxmlformats.org/officeDocument/2006/relationships/slide" Target="/ppt/slides/slide3.xml" Id="Rcb28b37691714757" /><Relationship Type="http://schemas.openxmlformats.org/officeDocument/2006/relationships/slide" Target="/ppt/slides/slide4.xml" Id="R78cea03778454c79" /><Relationship Type="http://schemas.openxmlformats.org/officeDocument/2006/relationships/slide" Target="/ppt/slides/slide5.xml" Id="R12b0846adeb44a63" /><Relationship Type="http://schemas.openxmlformats.org/officeDocument/2006/relationships/slide" Target="/ppt/slides/slide6.xml" Id="R4e4bf7ebe0f7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b0a0eff16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957c872f04a3a" /><Relationship Type="http://schemas.openxmlformats.org/officeDocument/2006/relationships/theme" Target="/ppt/slideMasters/theme/theme1.xml" Id="Rd08840b80ca7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957c872f0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dba764c6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3ee6573d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47c4240b3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09f6c655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230b249f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5b81b536648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565 764 322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3 391 087 432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3 447 846 422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938 651 728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