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4a20692e6041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a21df9c98f49d5"/>
  </p:sldMasterIdLst>
  <p:sldIdLst>
    <p:sldId xmlns:r="http://schemas.openxmlformats.org/officeDocument/2006/relationships" id="256" r:id="R5a774782589f46e4"/>
    <p:sldId xmlns:r="http://schemas.openxmlformats.org/officeDocument/2006/relationships" id="257" r:id="R05365714f10541a8"/>
    <p:sldId xmlns:r="http://schemas.openxmlformats.org/officeDocument/2006/relationships" id="258" r:id="R75494a509a294e7e"/>
    <p:sldId xmlns:r="http://schemas.openxmlformats.org/officeDocument/2006/relationships" id="259" r:id="R6a2b5b38142f49ed"/>
    <p:sldId xmlns:r="http://schemas.openxmlformats.org/officeDocument/2006/relationships" id="260" r:id="R8143309c104542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a21df9c98f49d5" /><Relationship Type="http://schemas.openxmlformats.org/officeDocument/2006/relationships/slide" Target="/ppt/slides/slide1.xml" Id="R5a774782589f46e4" /><Relationship Type="http://schemas.openxmlformats.org/officeDocument/2006/relationships/slide" Target="/ppt/slides/slide2.xml" Id="R05365714f10541a8" /><Relationship Type="http://schemas.openxmlformats.org/officeDocument/2006/relationships/slide" Target="/ppt/slides/slide3.xml" Id="R75494a509a294e7e" /><Relationship Type="http://schemas.openxmlformats.org/officeDocument/2006/relationships/slide" Target="/ppt/slides/slide4.xml" Id="R6a2b5b38142f49ed" /><Relationship Type="http://schemas.openxmlformats.org/officeDocument/2006/relationships/slide" Target="/ppt/slides/slide5.xml" Id="R8143309c104542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68ff87157f49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75a64cc6d4102" /><Relationship Type="http://schemas.openxmlformats.org/officeDocument/2006/relationships/theme" Target="/ppt/slideMasters/theme/theme1.xml" Id="R7ad27166350349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e75a64cc6d41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d90522b7644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e6c92328a4a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f4937095f49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672db626c44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087a91f3c44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 KOMMUNE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10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www.nes.kommune.no/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938 679 088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KOMMUNE</a:t>
            </a:r>
          </a:p>
        </p:txBody>
      </p:sp>
    </p:spTree>
  </p:cSld>
  <p:clrMapOvr>
    <a:masterClrMapping xmlns:a="http://schemas.openxmlformats.org/drawingml/2006/main"/>
  </p:clrMapOvr>
</p:sld>
</file>