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84120aad8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ea98f1fb445c1"/>
  </p:sldMasterIdLst>
  <p:sldIdLst>
    <p:sldId xmlns:r="http://schemas.openxmlformats.org/officeDocument/2006/relationships" id="256" r:id="R2fab2595585d4d08"/>
    <p:sldId xmlns:r="http://schemas.openxmlformats.org/officeDocument/2006/relationships" id="257" r:id="R7c679994ab084aab"/>
    <p:sldId xmlns:r="http://schemas.openxmlformats.org/officeDocument/2006/relationships" id="258" r:id="Rb08b8b0a0be94c74"/>
    <p:sldId xmlns:r="http://schemas.openxmlformats.org/officeDocument/2006/relationships" id="259" r:id="R0bbc88b9441e4f3a"/>
    <p:sldId xmlns:r="http://schemas.openxmlformats.org/officeDocument/2006/relationships" id="260" r:id="R52935bd0cf70414b"/>
    <p:sldId xmlns:r="http://schemas.openxmlformats.org/officeDocument/2006/relationships" id="261" r:id="R7e0ba1b37885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ea98f1fb445c1" /><Relationship Type="http://schemas.openxmlformats.org/officeDocument/2006/relationships/slide" Target="/ppt/slides/slide1.xml" Id="R2fab2595585d4d08" /><Relationship Type="http://schemas.openxmlformats.org/officeDocument/2006/relationships/slide" Target="/ppt/slides/slide2.xml" Id="R7c679994ab084aab" /><Relationship Type="http://schemas.openxmlformats.org/officeDocument/2006/relationships/slide" Target="/ppt/slides/slide3.xml" Id="Rb08b8b0a0be94c74" /><Relationship Type="http://schemas.openxmlformats.org/officeDocument/2006/relationships/slide" Target="/ppt/slides/slide4.xml" Id="R0bbc88b9441e4f3a" /><Relationship Type="http://schemas.openxmlformats.org/officeDocument/2006/relationships/slide" Target="/ppt/slides/slide5.xml" Id="R52935bd0cf70414b" /><Relationship Type="http://schemas.openxmlformats.org/officeDocument/2006/relationships/slide" Target="/ppt/slides/slide6.xml" Id="R7e0ba1b37885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d2ab3f4a0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d006d7b74648" /><Relationship Type="http://schemas.openxmlformats.org/officeDocument/2006/relationships/theme" Target="/ppt/slideMasters/theme/theme1.xml" Id="R71d98894928a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6d006d7b7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e68e540c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3b124792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63c24ec4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6b7621c5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6c60d878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7324b18a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&amp; CO BYGGEVARER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4 290 634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knut@alsakereiendom.no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938 682 208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&amp; CO BYGGEVARER</a:t>
            </a:r>
          </a:p>
        </p:txBody>
      </p:sp>
    </p:spTree>
  </p:cSld>
  <p:clrMapOvr>
    <a:masterClrMapping xmlns:a="http://schemas.openxmlformats.org/drawingml/2006/main"/>
  </p:clrMapOvr>
</p:sld>
</file>