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ca05a8c5b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2329203c242a6"/>
  </p:sldMasterIdLst>
  <p:sldIdLst>
    <p:sldId xmlns:r="http://schemas.openxmlformats.org/officeDocument/2006/relationships" id="256" r:id="Ra4c07740d6c0465b"/>
    <p:sldId xmlns:r="http://schemas.openxmlformats.org/officeDocument/2006/relationships" id="257" r:id="R868fe716ffbd4964"/>
    <p:sldId xmlns:r="http://schemas.openxmlformats.org/officeDocument/2006/relationships" id="258" r:id="Rab275fbaa67e4446"/>
    <p:sldId xmlns:r="http://schemas.openxmlformats.org/officeDocument/2006/relationships" id="259" r:id="Rd2fde7dcad8548b0"/>
    <p:sldId xmlns:r="http://schemas.openxmlformats.org/officeDocument/2006/relationships" id="260" r:id="Rc3893080b25347c1"/>
    <p:sldId xmlns:r="http://schemas.openxmlformats.org/officeDocument/2006/relationships" id="261" r:id="R1270657621794e54"/>
    <p:sldId xmlns:r="http://schemas.openxmlformats.org/officeDocument/2006/relationships" id="262" r:id="R0a480acbf349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2329203c242a6" /><Relationship Type="http://schemas.openxmlformats.org/officeDocument/2006/relationships/slide" Target="/ppt/slides/slide1.xml" Id="Ra4c07740d6c0465b" /><Relationship Type="http://schemas.openxmlformats.org/officeDocument/2006/relationships/slide" Target="/ppt/slides/slide2.xml" Id="R868fe716ffbd4964" /><Relationship Type="http://schemas.openxmlformats.org/officeDocument/2006/relationships/slide" Target="/ppt/slides/slide3.xml" Id="Rab275fbaa67e4446" /><Relationship Type="http://schemas.openxmlformats.org/officeDocument/2006/relationships/slide" Target="/ppt/slides/slide4.xml" Id="Rd2fde7dcad8548b0" /><Relationship Type="http://schemas.openxmlformats.org/officeDocument/2006/relationships/slide" Target="/ppt/slides/slide5.xml" Id="Rc3893080b25347c1" /><Relationship Type="http://schemas.openxmlformats.org/officeDocument/2006/relationships/slide" Target="/ppt/slides/slide6.xml" Id="R1270657621794e54" /><Relationship Type="http://schemas.openxmlformats.org/officeDocument/2006/relationships/slide" Target="/ppt/slides/slide7.xml" Id="R0a480acbf349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2e537960d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196eb4a1546ec" /><Relationship Type="http://schemas.openxmlformats.org/officeDocument/2006/relationships/theme" Target="/ppt/slideMasters/theme/theme1.xml" Id="Rccbc9f83cb8b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196eb4a15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4a685f8e9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88ec3615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c0999ad0a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40f17e570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615221f0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fa65cbb934a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ca585dcc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16 219 366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−219 259 849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1 823 586 710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15 192 717 137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17 219 729 991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3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1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1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