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4d5cfaf4e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4eb1588c347fe"/>
  </p:sldMasterIdLst>
  <p:sldIdLst>
    <p:sldId xmlns:r="http://schemas.openxmlformats.org/officeDocument/2006/relationships" id="256" r:id="R0d698fca4d724b28"/>
    <p:sldId xmlns:r="http://schemas.openxmlformats.org/officeDocument/2006/relationships" id="257" r:id="Rfef4bb1e638445a3"/>
    <p:sldId xmlns:r="http://schemas.openxmlformats.org/officeDocument/2006/relationships" id="258" r:id="R7a93a5f7db4c4ea8"/>
    <p:sldId xmlns:r="http://schemas.openxmlformats.org/officeDocument/2006/relationships" id="259" r:id="R8ded9750fcd649e3"/>
    <p:sldId xmlns:r="http://schemas.openxmlformats.org/officeDocument/2006/relationships" id="260" r:id="Rb46222028e2a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4eb1588c347fe" /><Relationship Type="http://schemas.openxmlformats.org/officeDocument/2006/relationships/slide" Target="/ppt/slides/slide1.xml" Id="R0d698fca4d724b28" /><Relationship Type="http://schemas.openxmlformats.org/officeDocument/2006/relationships/slide" Target="/ppt/slides/slide2.xml" Id="Rfef4bb1e638445a3" /><Relationship Type="http://schemas.openxmlformats.org/officeDocument/2006/relationships/slide" Target="/ppt/slides/slide3.xml" Id="R7a93a5f7db4c4ea8" /><Relationship Type="http://schemas.openxmlformats.org/officeDocument/2006/relationships/slide" Target="/ppt/slides/slide4.xml" Id="R8ded9750fcd649e3" /><Relationship Type="http://schemas.openxmlformats.org/officeDocument/2006/relationships/slide" Target="/ppt/slides/slide5.xml" Id="Rb46222028e2a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92d7600aa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265df67c487d" /><Relationship Type="http://schemas.openxmlformats.org/officeDocument/2006/relationships/theme" Target="/ppt/slideMasters/theme/theme1.xml" Id="Ra86254dda2e3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1265df67c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2e8bc033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5e7afd1b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5716f8a1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baab4bd09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2eb138581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