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e2a8785a7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c97347665547c1"/>
  </p:sldMasterIdLst>
  <p:sldIdLst>
    <p:sldId xmlns:r="http://schemas.openxmlformats.org/officeDocument/2006/relationships" id="256" r:id="R2c11d96233454aac"/>
    <p:sldId xmlns:r="http://schemas.openxmlformats.org/officeDocument/2006/relationships" id="257" r:id="R7df95363b218432c"/>
    <p:sldId xmlns:r="http://schemas.openxmlformats.org/officeDocument/2006/relationships" id="258" r:id="Rb4d77a684bf3448a"/>
    <p:sldId xmlns:r="http://schemas.openxmlformats.org/officeDocument/2006/relationships" id="259" r:id="R4cd11afabec64033"/>
    <p:sldId xmlns:r="http://schemas.openxmlformats.org/officeDocument/2006/relationships" id="260" r:id="R5dd06d5dc88d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97347665547c1" /><Relationship Type="http://schemas.openxmlformats.org/officeDocument/2006/relationships/slide" Target="/ppt/slides/slide1.xml" Id="R2c11d96233454aac" /><Relationship Type="http://schemas.openxmlformats.org/officeDocument/2006/relationships/slide" Target="/ppt/slides/slide2.xml" Id="R7df95363b218432c" /><Relationship Type="http://schemas.openxmlformats.org/officeDocument/2006/relationships/slide" Target="/ppt/slides/slide3.xml" Id="Rb4d77a684bf3448a" /><Relationship Type="http://schemas.openxmlformats.org/officeDocument/2006/relationships/slide" Target="/ppt/slides/slide4.xml" Id="R4cd11afabec64033" /><Relationship Type="http://schemas.openxmlformats.org/officeDocument/2006/relationships/slide" Target="/ppt/slides/slide5.xml" Id="R5dd06d5dc88d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932c2d520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6b66750394bc9" /><Relationship Type="http://schemas.openxmlformats.org/officeDocument/2006/relationships/theme" Target="/ppt/slideMasters/theme/theme1.xml" Id="R0d37fc7fefbf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a6b66750394b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444fddd95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e33681aa24a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9bb4537b2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5e6f39900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d0abfc2849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ALSTAHAUG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ALSTAHAUG KOMMUNE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8800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www.alstahaug.kommune.no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938 712 441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ALSTAHAUG KOMMUNE</a:t>
            </a:r>
          </a:p>
        </p:txBody>
      </p:sp>
    </p:spTree>
  </p:cSld>
  <p:clrMapOvr>
    <a:masterClrMapping xmlns:a="http://schemas.openxmlformats.org/drawingml/2006/main"/>
  </p:clrMapOvr>
</p:sld>
</file>