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47336574a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72a51a2ae45e0"/>
  </p:sldMasterIdLst>
  <p:sldIdLst>
    <p:sldId xmlns:r="http://schemas.openxmlformats.org/officeDocument/2006/relationships" id="256" r:id="R777f1044408a40fa"/>
    <p:sldId xmlns:r="http://schemas.openxmlformats.org/officeDocument/2006/relationships" id="257" r:id="Rce15d688f23949de"/>
    <p:sldId xmlns:r="http://schemas.openxmlformats.org/officeDocument/2006/relationships" id="258" r:id="R77f5a4f1b0304a30"/>
    <p:sldId xmlns:r="http://schemas.openxmlformats.org/officeDocument/2006/relationships" id="259" r:id="Rbcd96132a06e4977"/>
    <p:sldId xmlns:r="http://schemas.openxmlformats.org/officeDocument/2006/relationships" id="260" r:id="R45eae82434ee4440"/>
    <p:sldId xmlns:r="http://schemas.openxmlformats.org/officeDocument/2006/relationships" id="261" r:id="Rd57b28fdd174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72a51a2ae45e0" /><Relationship Type="http://schemas.openxmlformats.org/officeDocument/2006/relationships/slide" Target="/ppt/slides/slide1.xml" Id="R777f1044408a40fa" /><Relationship Type="http://schemas.openxmlformats.org/officeDocument/2006/relationships/slide" Target="/ppt/slides/slide2.xml" Id="Rce15d688f23949de" /><Relationship Type="http://schemas.openxmlformats.org/officeDocument/2006/relationships/slide" Target="/ppt/slides/slide3.xml" Id="R77f5a4f1b0304a30" /><Relationship Type="http://schemas.openxmlformats.org/officeDocument/2006/relationships/slide" Target="/ppt/slides/slide4.xml" Id="Rbcd96132a06e4977" /><Relationship Type="http://schemas.openxmlformats.org/officeDocument/2006/relationships/slide" Target="/ppt/slides/slide5.xml" Id="R45eae82434ee4440" /><Relationship Type="http://schemas.openxmlformats.org/officeDocument/2006/relationships/slide" Target="/ppt/slides/slide6.xml" Id="Rd57b28fdd174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c0183a3f0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740b407094232" /><Relationship Type="http://schemas.openxmlformats.org/officeDocument/2006/relationships/theme" Target="/ppt/slideMasters/theme/theme1.xml" Id="R20ab59f99641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740b40709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08952579c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aac728a7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7483bdc6d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751e339e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49ddc8585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7a9bed18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INDRE SJØMANNSMISJON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INDRE SJØMANNSMISJON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11 370 694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dism@dism.no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www.dism.no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INDRE SJØMANNSMISJON</a:t>
            </a:r>
          </a:p>
        </p:txBody>
      </p:sp>
    </p:spTree>
  </p:cSld>
  <p:clrMapOvr>
    <a:masterClrMapping xmlns:a="http://schemas.openxmlformats.org/drawingml/2006/main"/>
  </p:clrMapOvr>
</p:sld>
</file>